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Raleway"/>
      <p:regular r:id="rId32"/>
      <p:bold r:id="rId33"/>
      <p:italic r:id="rId34"/>
      <p:boldItalic r:id="rId35"/>
    </p:embeddedFont>
    <p:embeddedFont>
      <p:font typeface="Abril Fatface"/>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bold.fntdata"/><Relationship Id="rId10" Type="http://schemas.openxmlformats.org/officeDocument/2006/relationships/slide" Target="slides/slide5.xml"/><Relationship Id="rId32" Type="http://schemas.openxmlformats.org/officeDocument/2006/relationships/font" Target="fonts/Raleway-regular.fntdata"/><Relationship Id="rId13" Type="http://schemas.openxmlformats.org/officeDocument/2006/relationships/slide" Target="slides/slide8.xml"/><Relationship Id="rId35" Type="http://schemas.openxmlformats.org/officeDocument/2006/relationships/font" Target="fonts/Raleway-boldItalic.fntdata"/><Relationship Id="rId12" Type="http://schemas.openxmlformats.org/officeDocument/2006/relationships/slide" Target="slides/slide7.xml"/><Relationship Id="rId34" Type="http://schemas.openxmlformats.org/officeDocument/2006/relationships/font" Target="fonts/Raleway-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AbrilFatface-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5769c309c_0_7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5769c309c_0_7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579a2ea4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579a2ea4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579a2ea42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579a2ea42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59c2bf87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59c2bf87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6a8f94d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6a8f94d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took out the old and new tags, instead making the new command big and bold, with the old command in smaller text. We did this people we feel that users want to focus more on their new commands.</a:t>
            </a:r>
            <a:endParaRPr/>
          </a:p>
          <a:p>
            <a:pPr indent="0" lvl="0" marL="0" rtl="0" algn="l">
              <a:spcBef>
                <a:spcPts val="0"/>
              </a:spcBef>
              <a:spcAft>
                <a:spcPts val="0"/>
              </a:spcAft>
              <a:buNone/>
            </a:pPr>
            <a:r>
              <a:rPr lang="en"/>
              <a:t>We added device icons so the users can associate the names of their devices with what they look like.</a:t>
            </a:r>
            <a:endParaRPr/>
          </a:p>
          <a:p>
            <a:pPr indent="0" lvl="0" marL="0" rtl="0" algn="l">
              <a:spcBef>
                <a:spcPts val="0"/>
              </a:spcBef>
              <a:spcAft>
                <a:spcPts val="0"/>
              </a:spcAft>
              <a:buNone/>
            </a:pPr>
            <a:r>
              <a:rPr lang="en"/>
              <a:t>We added devices in a grid format on a new page instead of having a dialog box, because we thought it would be better to create a new page with this information.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45769c309c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45769c309c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4579a2ea4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4579a2ea4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4579a2ea4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4579a2ea4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6a8f94d0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6a8f94d0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579a2ea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579a2ea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changed the Overall Usage button to be labeled My Usage History based on feedback from our usability testing.</a:t>
            </a:r>
            <a:endParaRPr/>
          </a:p>
          <a:p>
            <a:pPr indent="0" lvl="0" marL="0" rtl="0" algn="l">
              <a:spcBef>
                <a:spcPts val="0"/>
              </a:spcBef>
              <a:spcAft>
                <a:spcPts val="0"/>
              </a:spcAft>
              <a:buNone/>
            </a:pPr>
            <a:r>
              <a:rPr lang="en"/>
              <a:t>We got rid of the scrolling on the main My History page in favor of using icons and putting everything on one screen. We did this because of feedback from our usability testing. One of our participants didn’t realize they could scroll down the page and therefore missed the correct button.</a:t>
            </a:r>
            <a:endParaRPr/>
          </a:p>
          <a:p>
            <a:pPr indent="0" lvl="0" marL="0" rtl="0" algn="l">
              <a:spcBef>
                <a:spcPts val="0"/>
              </a:spcBef>
              <a:spcAft>
                <a:spcPts val="0"/>
              </a:spcAft>
              <a:buNone/>
            </a:pPr>
            <a:r>
              <a:rPr lang="en"/>
              <a:t>We changed Recipes Used to My Recipe History in order to go along with our use of history in related pages. We also removed the date column in favor of a time and day under the recipe itself, which then brings more attention to the recipe rather than the day.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4579a2ea4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4579a2ea4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5769c309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5769c309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Value proposition: “Make voice interaction work for you!”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Mission statement: make voice interaction easier to manage, track, and customize for people that own smart devices. In addition, we want people that are visiting others with smart devices to be able to communicate properly with their voice assistants.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4579a2ea4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4579a2ea4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4579a2ea4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4579a2ea4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6a8f94d0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6a8f94d0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6a8f94d0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6a8f94d0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46a8f94d00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46a8f94d00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4579a2ea4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4579a2ea4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46a8f94d00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46a8f94d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5769c30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5769c30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45769c309c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45769c309c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we did not make any changes to the tasks themselves from the low-fi prototype assignment. We merely reduced the number of tasks from 6 to 3.</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579a2ea4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579a2ea4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579a2ea4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579a2ea4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59c2bf87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59c2bf87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6a8f94d0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6a8f94d0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put the devices in a grid format to make the information more digestible.</a:t>
            </a:r>
            <a:endParaRPr/>
          </a:p>
          <a:p>
            <a:pPr indent="0" lvl="0" marL="0" rtl="0" algn="l">
              <a:spcBef>
                <a:spcPts val="0"/>
              </a:spcBef>
              <a:spcAft>
                <a:spcPts val="0"/>
              </a:spcAft>
              <a:buNone/>
            </a:pPr>
            <a:r>
              <a:rPr lang="en"/>
              <a:t>We added sharing history to inform the user of whom they’ve already shared devices with.</a:t>
            </a:r>
            <a:endParaRPr/>
          </a:p>
          <a:p>
            <a:pPr indent="0" lvl="0" marL="0" rtl="0" algn="l">
              <a:spcBef>
                <a:spcPts val="0"/>
              </a:spcBef>
              <a:spcAft>
                <a:spcPts val="0"/>
              </a:spcAft>
              <a:buNone/>
            </a:pPr>
            <a:r>
              <a:rPr lang="en"/>
              <a:t>We changed some of the wording on the Living Room Alexa screen to make it more clear which options you have when sharing commands.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5769c309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5769c309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0" y="0"/>
            <a:ext cx="7680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367900" y="505425"/>
            <a:ext cx="8049125" cy="4132625"/>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000000"/>
            </a:solidFill>
            <a:prstDash val="solid"/>
            <a:miter lim="8000"/>
            <a:headEnd len="med" w="med" type="none"/>
            <a:tailEnd len="med" w="med" type="none"/>
          </a:ln>
        </p:spPr>
      </p:sp>
      <p:sp>
        <p:nvSpPr>
          <p:cNvPr id="12" name="Google Shape;12;p2"/>
          <p:cNvSpPr txBox="1"/>
          <p:nvPr>
            <p:ph type="ctrTitle"/>
          </p:nvPr>
        </p:nvSpPr>
        <p:spPr>
          <a:xfrm>
            <a:off x="1339025" y="848825"/>
            <a:ext cx="5838600" cy="1159800"/>
          </a:xfrm>
          <a:prstGeom prst="rect">
            <a:avLst/>
          </a:prstGeom>
        </p:spPr>
        <p:txBody>
          <a:bodyPr anchorCtr="0" anchor="t"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9" name="Shape 59"/>
        <p:cNvGrpSpPr/>
        <p:nvPr/>
      </p:nvGrpSpPr>
      <p:grpSpPr>
        <a:xfrm>
          <a:off x="0" y="0"/>
          <a:ext cx="0" cy="0"/>
          <a:chOff x="0" y="0"/>
          <a:chExt cx="0" cy="0"/>
        </a:xfrm>
      </p:grpSpPr>
      <p:sp>
        <p:nvSpPr>
          <p:cNvPr id="60" name="Google Shape;60;p11"/>
          <p:cNvSpPr/>
          <p:nvPr/>
        </p:nvSpPr>
        <p:spPr>
          <a:xfrm>
            <a:off x="0" y="0"/>
            <a:ext cx="7680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p:nvPr/>
        </p:nvSpPr>
        <p:spPr>
          <a:xfrm>
            <a:off x="367900" y="505425"/>
            <a:ext cx="8049125" cy="4132625"/>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000000"/>
            </a:solidFill>
            <a:prstDash val="solid"/>
            <a:miter lim="8000"/>
            <a:headEnd len="med" w="med" type="none"/>
            <a:tailEnd len="med" w="med" type="none"/>
          </a:ln>
        </p:spPr>
      </p:sp>
      <p:sp>
        <p:nvSpPr>
          <p:cNvPr id="62" name="Google Shape;62;p11"/>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bg>
      <p:bgPr>
        <a:solidFill>
          <a:schemeClr val="accent3"/>
        </a:solidFill>
      </p:bgPr>
    </p:bg>
    <p:spTree>
      <p:nvGrpSpPr>
        <p:cNvPr id="63" name="Shape 63"/>
        <p:cNvGrpSpPr/>
        <p:nvPr/>
      </p:nvGrpSpPr>
      <p:grpSpPr>
        <a:xfrm>
          <a:off x="0" y="0"/>
          <a:ext cx="0" cy="0"/>
          <a:chOff x="0" y="0"/>
          <a:chExt cx="0" cy="0"/>
        </a:xfrm>
      </p:grpSpPr>
      <p:grpSp>
        <p:nvGrpSpPr>
          <p:cNvPr id="64" name="Google Shape;64;p12"/>
          <p:cNvGrpSpPr/>
          <p:nvPr/>
        </p:nvGrpSpPr>
        <p:grpSpPr>
          <a:xfrm>
            <a:off x="7343003" y="3409675"/>
            <a:ext cx="1691422" cy="1732548"/>
            <a:chOff x="7343003" y="3409675"/>
            <a:chExt cx="1691422" cy="1732548"/>
          </a:xfrm>
        </p:grpSpPr>
        <p:grpSp>
          <p:nvGrpSpPr>
            <p:cNvPr id="65" name="Google Shape;65;p12"/>
            <p:cNvGrpSpPr/>
            <p:nvPr/>
          </p:nvGrpSpPr>
          <p:grpSpPr>
            <a:xfrm>
              <a:off x="7343003" y="4453711"/>
              <a:ext cx="316800" cy="688513"/>
              <a:chOff x="7343003" y="4453711"/>
              <a:chExt cx="316800" cy="688513"/>
            </a:xfrm>
          </p:grpSpPr>
          <p:sp>
            <p:nvSpPr>
              <p:cNvPr id="66" name="Google Shape;66;p1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2"/>
            <p:cNvGrpSpPr/>
            <p:nvPr/>
          </p:nvGrpSpPr>
          <p:grpSpPr>
            <a:xfrm>
              <a:off x="7801210" y="4105700"/>
              <a:ext cx="316800" cy="1036523"/>
              <a:chOff x="7801210" y="4105700"/>
              <a:chExt cx="316800" cy="1036523"/>
            </a:xfrm>
          </p:grpSpPr>
          <p:sp>
            <p:nvSpPr>
              <p:cNvPr id="69" name="Google Shape;69;p1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 name="Google Shape;72;p12"/>
            <p:cNvGrpSpPr/>
            <p:nvPr/>
          </p:nvGrpSpPr>
          <p:grpSpPr>
            <a:xfrm>
              <a:off x="8259418" y="3757688"/>
              <a:ext cx="316800" cy="1384535"/>
              <a:chOff x="8259418" y="3757688"/>
              <a:chExt cx="316800" cy="1384535"/>
            </a:xfrm>
          </p:grpSpPr>
          <p:sp>
            <p:nvSpPr>
              <p:cNvPr id="73" name="Google Shape;73;p1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 name="Google Shape;77;p12"/>
            <p:cNvGrpSpPr/>
            <p:nvPr/>
          </p:nvGrpSpPr>
          <p:grpSpPr>
            <a:xfrm>
              <a:off x="8717625" y="3409675"/>
              <a:ext cx="316800" cy="1732548"/>
              <a:chOff x="8717625" y="3409675"/>
              <a:chExt cx="316800" cy="1732548"/>
            </a:xfrm>
          </p:grpSpPr>
          <p:sp>
            <p:nvSpPr>
              <p:cNvPr id="78" name="Google Shape;78;p1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 name="Google Shape;83;p12"/>
          <p:cNvGrpSpPr/>
          <p:nvPr/>
        </p:nvGrpSpPr>
        <p:grpSpPr>
          <a:xfrm>
            <a:off x="5043503" y="0"/>
            <a:ext cx="3814072" cy="3839102"/>
            <a:chOff x="5043503" y="0"/>
            <a:chExt cx="3814072" cy="3839102"/>
          </a:xfrm>
        </p:grpSpPr>
        <p:sp>
          <p:nvSpPr>
            <p:cNvPr id="84" name="Google Shape;84;p1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2"/>
            <p:cNvGrpSpPr/>
            <p:nvPr/>
          </p:nvGrpSpPr>
          <p:grpSpPr>
            <a:xfrm>
              <a:off x="7647812" y="2704283"/>
              <a:ext cx="635219" cy="635219"/>
              <a:chOff x="6725724" y="2701260"/>
              <a:chExt cx="1208101" cy="1208100"/>
            </a:xfrm>
          </p:grpSpPr>
          <p:sp>
            <p:nvSpPr>
              <p:cNvPr id="87" name="Google Shape;87;p1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 name="Google Shape;91;p12"/>
            <p:cNvGrpSpPr/>
            <p:nvPr/>
          </p:nvGrpSpPr>
          <p:grpSpPr>
            <a:xfrm>
              <a:off x="7952720" y="179238"/>
              <a:ext cx="873165" cy="873003"/>
              <a:chOff x="7754428" y="208725"/>
              <a:chExt cx="541800" cy="541800"/>
            </a:xfrm>
          </p:grpSpPr>
          <p:sp>
            <p:nvSpPr>
              <p:cNvPr id="92" name="Google Shape;92;p1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 name="Google Shape;100;p1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1" name="Google Shape;101;p1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rtl="0">
              <a:lnSpc>
                <a:spcPct val="100000"/>
              </a:lnSpc>
              <a:spcBef>
                <a:spcPts val="60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102" name="Google Shape;102;p12"/>
          <p:cNvSpPr txBox="1"/>
          <p:nvPr>
            <p:ph idx="12" type="sldNum"/>
          </p:nvPr>
        </p:nvSpPr>
        <p:spPr>
          <a:xfrm>
            <a:off x="8451046" y="4736976"/>
            <a:ext cx="548700" cy="393600"/>
          </a:xfrm>
          <a:prstGeom prst="rect">
            <a:avLst/>
          </a:prstGeom>
        </p:spPr>
        <p:txBody>
          <a:bodyPr anchorCtr="0" anchor="t"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367900" y="505425"/>
            <a:ext cx="8049125" cy="4132625"/>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000000"/>
            </a:solidFill>
            <a:prstDash val="solid"/>
            <a:miter lim="8000"/>
            <a:headEnd len="med" w="med" type="none"/>
            <a:tailEnd len="med" w="med" type="none"/>
          </a:ln>
        </p:spPr>
      </p:sp>
      <p:sp>
        <p:nvSpPr>
          <p:cNvPr id="16" name="Google Shape;16;p3"/>
          <p:cNvSpPr txBox="1"/>
          <p:nvPr>
            <p:ph type="ctrTitle"/>
          </p:nvPr>
        </p:nvSpPr>
        <p:spPr>
          <a:xfrm>
            <a:off x="1351100" y="771900"/>
            <a:ext cx="5832600" cy="1159800"/>
          </a:xfrm>
          <a:prstGeom prst="rect">
            <a:avLst/>
          </a:prstGeom>
        </p:spPr>
        <p:txBody>
          <a:bodyPr anchorCtr="0" anchor="t" bIns="91425" lIns="91425" spcFirstLastPara="1" rIns="91425" wrap="square" tIns="91425"/>
          <a:lstStyle>
            <a:lvl1pPr lvl="0" rtl="0">
              <a:spcBef>
                <a:spcPts val="0"/>
              </a:spcBef>
              <a:spcAft>
                <a:spcPts val="0"/>
              </a:spcAft>
              <a:buSzPts val="5200"/>
              <a:buNone/>
              <a:defRPr sz="52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7" name="Google Shape;17;p3"/>
          <p:cNvSpPr txBox="1"/>
          <p:nvPr>
            <p:ph idx="1" type="subTitle"/>
          </p:nvPr>
        </p:nvSpPr>
        <p:spPr>
          <a:xfrm>
            <a:off x="1351100" y="2485801"/>
            <a:ext cx="5832600" cy="7848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1800"/>
              <a:buNone/>
              <a:defRPr sz="1800">
                <a:solidFill>
                  <a:srgbClr val="FFFFFF"/>
                </a:solidFill>
                <a:highlight>
                  <a:srgbClr val="000000"/>
                </a:highlight>
              </a:defRPr>
            </a:lvl1pPr>
            <a:lvl2pPr lvl="1" rtl="0">
              <a:spcBef>
                <a:spcPts val="0"/>
              </a:spcBef>
              <a:spcAft>
                <a:spcPts val="0"/>
              </a:spcAft>
              <a:buClr>
                <a:srgbClr val="FFFFFF"/>
              </a:buClr>
              <a:buSzPts val="1800"/>
              <a:buNone/>
              <a:defRPr sz="1800">
                <a:solidFill>
                  <a:srgbClr val="FFFFFF"/>
                </a:solidFill>
                <a:highlight>
                  <a:srgbClr val="000000"/>
                </a:highlight>
              </a:defRPr>
            </a:lvl2pPr>
            <a:lvl3pPr lvl="2" rtl="0">
              <a:spcBef>
                <a:spcPts val="0"/>
              </a:spcBef>
              <a:spcAft>
                <a:spcPts val="0"/>
              </a:spcAft>
              <a:buClr>
                <a:srgbClr val="FFFFFF"/>
              </a:buClr>
              <a:buSzPts val="1800"/>
              <a:buNone/>
              <a:defRPr sz="1800">
                <a:solidFill>
                  <a:srgbClr val="FFFFFF"/>
                </a:solidFill>
                <a:highlight>
                  <a:srgbClr val="000000"/>
                </a:highlight>
              </a:defRPr>
            </a:lvl3pPr>
            <a:lvl4pPr lvl="3" rtl="0">
              <a:spcBef>
                <a:spcPts val="0"/>
              </a:spcBef>
              <a:spcAft>
                <a:spcPts val="0"/>
              </a:spcAft>
              <a:buClr>
                <a:srgbClr val="FFFFFF"/>
              </a:buClr>
              <a:buSzPts val="1800"/>
              <a:buNone/>
              <a:defRPr sz="1800">
                <a:solidFill>
                  <a:srgbClr val="FFFFFF"/>
                </a:solidFill>
                <a:highlight>
                  <a:srgbClr val="000000"/>
                </a:highlight>
              </a:defRPr>
            </a:lvl4pPr>
            <a:lvl5pPr lvl="4" rtl="0">
              <a:spcBef>
                <a:spcPts val="0"/>
              </a:spcBef>
              <a:spcAft>
                <a:spcPts val="0"/>
              </a:spcAft>
              <a:buClr>
                <a:srgbClr val="FFFFFF"/>
              </a:buClr>
              <a:buSzPts val="1800"/>
              <a:buNone/>
              <a:defRPr sz="1800">
                <a:solidFill>
                  <a:srgbClr val="FFFFFF"/>
                </a:solidFill>
                <a:highlight>
                  <a:srgbClr val="000000"/>
                </a:highlight>
              </a:defRPr>
            </a:lvl5pPr>
            <a:lvl6pPr lvl="5" rtl="0">
              <a:spcBef>
                <a:spcPts val="0"/>
              </a:spcBef>
              <a:spcAft>
                <a:spcPts val="0"/>
              </a:spcAft>
              <a:buClr>
                <a:srgbClr val="FFFFFF"/>
              </a:buClr>
              <a:buSzPts val="1800"/>
              <a:buNone/>
              <a:defRPr sz="1800">
                <a:solidFill>
                  <a:srgbClr val="FFFFFF"/>
                </a:solidFill>
                <a:highlight>
                  <a:srgbClr val="000000"/>
                </a:highlight>
              </a:defRPr>
            </a:lvl6pPr>
            <a:lvl7pPr lvl="6" rtl="0">
              <a:spcBef>
                <a:spcPts val="0"/>
              </a:spcBef>
              <a:spcAft>
                <a:spcPts val="0"/>
              </a:spcAft>
              <a:buClr>
                <a:srgbClr val="FFFFFF"/>
              </a:buClr>
              <a:buSzPts val="1800"/>
              <a:buNone/>
              <a:defRPr sz="1800">
                <a:solidFill>
                  <a:srgbClr val="FFFFFF"/>
                </a:solidFill>
                <a:highlight>
                  <a:srgbClr val="000000"/>
                </a:highlight>
              </a:defRPr>
            </a:lvl7pPr>
            <a:lvl8pPr lvl="7" rtl="0">
              <a:spcBef>
                <a:spcPts val="0"/>
              </a:spcBef>
              <a:spcAft>
                <a:spcPts val="0"/>
              </a:spcAft>
              <a:buClr>
                <a:srgbClr val="FFFFFF"/>
              </a:buClr>
              <a:buSzPts val="1800"/>
              <a:buNone/>
              <a:defRPr sz="1800">
                <a:solidFill>
                  <a:srgbClr val="FFFFFF"/>
                </a:solidFill>
                <a:highlight>
                  <a:srgbClr val="000000"/>
                </a:highlight>
              </a:defRPr>
            </a:lvl8pPr>
            <a:lvl9pPr lvl="8" rtl="0">
              <a:spcBef>
                <a:spcPts val="0"/>
              </a:spcBef>
              <a:spcAft>
                <a:spcPts val="0"/>
              </a:spcAft>
              <a:buClr>
                <a:srgbClr val="FFFFFF"/>
              </a:buClr>
              <a:buSzPts val="1800"/>
              <a:buNone/>
              <a:defRPr sz="1800">
                <a:solidFill>
                  <a:srgbClr val="FFFFFF"/>
                </a:solidFill>
                <a:highlight>
                  <a:srgbClr val="000000"/>
                </a:highlight>
              </a:defRPr>
            </a:lvl9pPr>
          </a:lstStyle>
          <a:p/>
        </p:txBody>
      </p:sp>
      <p:sp>
        <p:nvSpPr>
          <p:cNvPr id="18" name="Google Shape;18;p3"/>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9" name="Shape 19"/>
        <p:cNvGrpSpPr/>
        <p:nvPr/>
      </p:nvGrpSpPr>
      <p:grpSpPr>
        <a:xfrm>
          <a:off x="0" y="0"/>
          <a:ext cx="0" cy="0"/>
          <a:chOff x="0" y="0"/>
          <a:chExt cx="0" cy="0"/>
        </a:xfrm>
      </p:grpSpPr>
      <p:sp>
        <p:nvSpPr>
          <p:cNvPr id="20" name="Google Shape;20;p4"/>
          <p:cNvSpPr/>
          <p:nvPr/>
        </p:nvSpPr>
        <p:spPr>
          <a:xfrm>
            <a:off x="0" y="0"/>
            <a:ext cx="7680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367900" y="505425"/>
            <a:ext cx="8049125" cy="4132625"/>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000000"/>
            </a:solidFill>
            <a:prstDash val="solid"/>
            <a:miter lim="8000"/>
            <a:headEnd len="med" w="med" type="none"/>
            <a:tailEnd len="med" w="med" type="none"/>
          </a:ln>
        </p:spPr>
      </p:sp>
      <p:sp>
        <p:nvSpPr>
          <p:cNvPr id="22" name="Google Shape;22;p4"/>
          <p:cNvSpPr txBox="1"/>
          <p:nvPr>
            <p:ph idx="1" type="body"/>
          </p:nvPr>
        </p:nvSpPr>
        <p:spPr>
          <a:xfrm>
            <a:off x="1910425" y="1051950"/>
            <a:ext cx="5321400" cy="819900"/>
          </a:xfrm>
          <a:prstGeom prst="rect">
            <a:avLst/>
          </a:prstGeom>
        </p:spPr>
        <p:txBody>
          <a:bodyPr anchorCtr="0" anchor="t" bIns="91425" lIns="91425" spcFirstLastPara="1" rIns="91425" wrap="square" tIns="91425"/>
          <a:lstStyle>
            <a:lvl1pPr indent="-444500" lvl="0" marL="457200" rtl="0">
              <a:spcBef>
                <a:spcPts val="600"/>
              </a:spcBef>
              <a:spcAft>
                <a:spcPts val="0"/>
              </a:spcAft>
              <a:buSzPts val="3400"/>
              <a:buFont typeface="Abril Fatface"/>
              <a:buChar char="▫"/>
              <a:defRPr sz="3400">
                <a:latin typeface="Abril Fatface"/>
                <a:ea typeface="Abril Fatface"/>
                <a:cs typeface="Abril Fatface"/>
                <a:sym typeface="Abril Fatface"/>
              </a:defRPr>
            </a:lvl1pPr>
            <a:lvl2pPr indent="-444500" lvl="1" marL="914400" rtl="0">
              <a:spcBef>
                <a:spcPts val="0"/>
              </a:spcBef>
              <a:spcAft>
                <a:spcPts val="0"/>
              </a:spcAft>
              <a:buSzPts val="3400"/>
              <a:buFont typeface="Abril Fatface"/>
              <a:buChar char="◦"/>
              <a:defRPr sz="3400">
                <a:latin typeface="Abril Fatface"/>
                <a:ea typeface="Abril Fatface"/>
                <a:cs typeface="Abril Fatface"/>
                <a:sym typeface="Abril Fatface"/>
              </a:defRPr>
            </a:lvl2pPr>
            <a:lvl3pPr indent="-444500" lvl="2" marL="1371600" rtl="0">
              <a:spcBef>
                <a:spcPts val="0"/>
              </a:spcBef>
              <a:spcAft>
                <a:spcPts val="0"/>
              </a:spcAft>
              <a:buSzPts val="3400"/>
              <a:buFont typeface="Abril Fatface"/>
              <a:buChar char="■"/>
              <a:defRPr sz="3400">
                <a:latin typeface="Abril Fatface"/>
                <a:ea typeface="Abril Fatface"/>
                <a:cs typeface="Abril Fatface"/>
                <a:sym typeface="Abril Fatface"/>
              </a:defRPr>
            </a:lvl3pPr>
            <a:lvl4pPr indent="-444500" lvl="3" marL="1828800" rtl="0">
              <a:spcBef>
                <a:spcPts val="0"/>
              </a:spcBef>
              <a:spcAft>
                <a:spcPts val="0"/>
              </a:spcAft>
              <a:buSzPts val="3400"/>
              <a:buFont typeface="Abril Fatface"/>
              <a:buChar char="●"/>
              <a:defRPr sz="3400">
                <a:latin typeface="Abril Fatface"/>
                <a:ea typeface="Abril Fatface"/>
                <a:cs typeface="Abril Fatface"/>
                <a:sym typeface="Abril Fatface"/>
              </a:defRPr>
            </a:lvl4pPr>
            <a:lvl5pPr indent="-444500" lvl="4" marL="2286000" rtl="0">
              <a:spcBef>
                <a:spcPts val="0"/>
              </a:spcBef>
              <a:spcAft>
                <a:spcPts val="0"/>
              </a:spcAft>
              <a:buSzPts val="3400"/>
              <a:buFont typeface="Abril Fatface"/>
              <a:buChar char="○"/>
              <a:defRPr sz="3400">
                <a:latin typeface="Abril Fatface"/>
                <a:ea typeface="Abril Fatface"/>
                <a:cs typeface="Abril Fatface"/>
                <a:sym typeface="Abril Fatface"/>
              </a:defRPr>
            </a:lvl5pPr>
            <a:lvl6pPr indent="-444500" lvl="5" marL="2743200" rtl="0">
              <a:spcBef>
                <a:spcPts val="0"/>
              </a:spcBef>
              <a:spcAft>
                <a:spcPts val="0"/>
              </a:spcAft>
              <a:buSzPts val="3400"/>
              <a:buFont typeface="Abril Fatface"/>
              <a:buChar char="■"/>
              <a:defRPr sz="3400">
                <a:latin typeface="Abril Fatface"/>
                <a:ea typeface="Abril Fatface"/>
                <a:cs typeface="Abril Fatface"/>
                <a:sym typeface="Abril Fatface"/>
              </a:defRPr>
            </a:lvl6pPr>
            <a:lvl7pPr indent="-444500" lvl="6" marL="3200400" rtl="0">
              <a:spcBef>
                <a:spcPts val="0"/>
              </a:spcBef>
              <a:spcAft>
                <a:spcPts val="0"/>
              </a:spcAft>
              <a:buSzPts val="3400"/>
              <a:buFont typeface="Abril Fatface"/>
              <a:buChar char="●"/>
              <a:defRPr sz="3400">
                <a:latin typeface="Abril Fatface"/>
                <a:ea typeface="Abril Fatface"/>
                <a:cs typeface="Abril Fatface"/>
                <a:sym typeface="Abril Fatface"/>
              </a:defRPr>
            </a:lvl7pPr>
            <a:lvl8pPr indent="-444500" lvl="7" marL="3657600" rtl="0">
              <a:spcBef>
                <a:spcPts val="0"/>
              </a:spcBef>
              <a:spcAft>
                <a:spcPts val="0"/>
              </a:spcAft>
              <a:buSzPts val="3400"/>
              <a:buFont typeface="Abril Fatface"/>
              <a:buChar char="○"/>
              <a:defRPr sz="3400">
                <a:latin typeface="Abril Fatface"/>
                <a:ea typeface="Abril Fatface"/>
                <a:cs typeface="Abril Fatface"/>
                <a:sym typeface="Abril Fatface"/>
              </a:defRPr>
            </a:lvl8pPr>
            <a:lvl9pPr indent="-444500" lvl="8" marL="4114800">
              <a:spcBef>
                <a:spcPts val="0"/>
              </a:spcBef>
              <a:spcAft>
                <a:spcPts val="0"/>
              </a:spcAft>
              <a:buSzPts val="3400"/>
              <a:buFont typeface="Abril Fatface"/>
              <a:buChar char="■"/>
              <a:defRPr sz="3400">
                <a:latin typeface="Abril Fatface"/>
                <a:ea typeface="Abril Fatface"/>
                <a:cs typeface="Abril Fatface"/>
                <a:sym typeface="Abril Fatface"/>
              </a:defRPr>
            </a:lvl9pPr>
          </a:lstStyle>
          <a:p/>
        </p:txBody>
      </p:sp>
      <p:sp>
        <p:nvSpPr>
          <p:cNvPr id="23" name="Google Shape;23;p4"/>
          <p:cNvSpPr txBox="1"/>
          <p:nvPr/>
        </p:nvSpPr>
        <p:spPr>
          <a:xfrm>
            <a:off x="814275" y="892575"/>
            <a:ext cx="17088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latin typeface="Raleway"/>
                <a:ea typeface="Raleway"/>
                <a:cs typeface="Raleway"/>
                <a:sym typeface="Raleway"/>
              </a:rPr>
              <a:t>“</a:t>
            </a:r>
            <a:endParaRPr b="1" sz="7200">
              <a:latin typeface="Raleway"/>
              <a:ea typeface="Raleway"/>
              <a:cs typeface="Raleway"/>
              <a:sym typeface="Raleway"/>
            </a:endParaRPr>
          </a:p>
        </p:txBody>
      </p:sp>
      <p:sp>
        <p:nvSpPr>
          <p:cNvPr id="24" name="Google Shape;24;p4"/>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atin typeface="Abril Fatface"/>
                <a:ea typeface="Abril Fatface"/>
                <a:cs typeface="Abril Fatface"/>
                <a:sym typeface="Abril Fatface"/>
              </a:defRPr>
            </a:lvl1pPr>
            <a:lvl2pPr lvl="1">
              <a:buNone/>
              <a:defRPr>
                <a:latin typeface="Abril Fatface"/>
                <a:ea typeface="Abril Fatface"/>
                <a:cs typeface="Abril Fatface"/>
                <a:sym typeface="Abril Fatface"/>
              </a:defRPr>
            </a:lvl2pPr>
            <a:lvl3pPr lvl="2">
              <a:buNone/>
              <a:defRPr>
                <a:latin typeface="Abril Fatface"/>
                <a:ea typeface="Abril Fatface"/>
                <a:cs typeface="Abril Fatface"/>
                <a:sym typeface="Abril Fatface"/>
              </a:defRPr>
            </a:lvl3pPr>
            <a:lvl4pPr lvl="3">
              <a:buNone/>
              <a:defRPr>
                <a:latin typeface="Abril Fatface"/>
                <a:ea typeface="Abril Fatface"/>
                <a:cs typeface="Abril Fatface"/>
                <a:sym typeface="Abril Fatface"/>
              </a:defRPr>
            </a:lvl4pPr>
            <a:lvl5pPr lvl="4">
              <a:buNone/>
              <a:defRPr>
                <a:latin typeface="Abril Fatface"/>
                <a:ea typeface="Abril Fatface"/>
                <a:cs typeface="Abril Fatface"/>
                <a:sym typeface="Abril Fatface"/>
              </a:defRPr>
            </a:lvl5pPr>
            <a:lvl6pPr lvl="5">
              <a:buNone/>
              <a:defRPr>
                <a:latin typeface="Abril Fatface"/>
                <a:ea typeface="Abril Fatface"/>
                <a:cs typeface="Abril Fatface"/>
                <a:sym typeface="Abril Fatface"/>
              </a:defRPr>
            </a:lvl6pPr>
            <a:lvl7pPr lvl="6">
              <a:buNone/>
              <a:defRPr>
                <a:latin typeface="Abril Fatface"/>
                <a:ea typeface="Abril Fatface"/>
                <a:cs typeface="Abril Fatface"/>
                <a:sym typeface="Abril Fatface"/>
              </a:defRPr>
            </a:lvl7pPr>
            <a:lvl8pPr lvl="7">
              <a:buNone/>
              <a:defRPr>
                <a:latin typeface="Abril Fatface"/>
                <a:ea typeface="Abril Fatface"/>
                <a:cs typeface="Abril Fatface"/>
                <a:sym typeface="Abril Fatface"/>
              </a:defRPr>
            </a:lvl8pPr>
            <a:lvl9pPr lvl="8">
              <a:buNone/>
              <a:defRPr>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5" name="Shape 25"/>
        <p:cNvGrpSpPr/>
        <p:nvPr/>
      </p:nvGrpSpPr>
      <p:grpSpPr>
        <a:xfrm>
          <a:off x="0" y="0"/>
          <a:ext cx="0" cy="0"/>
          <a:chOff x="0" y="0"/>
          <a:chExt cx="0" cy="0"/>
        </a:xfrm>
      </p:grpSpPr>
      <p:sp>
        <p:nvSpPr>
          <p:cNvPr id="26" name="Google Shape;26;p5"/>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a:off x="515675" y="780975"/>
            <a:ext cx="2616300" cy="2299050"/>
          </a:xfrm>
          <a:custGeom>
            <a:rect b="b" l="l" r="r" t="t"/>
            <a:pathLst>
              <a:path extrusionOk="0" h="91962" w="104652">
                <a:moveTo>
                  <a:pt x="13884" y="0"/>
                </a:moveTo>
                <a:lnTo>
                  <a:pt x="104652" y="0"/>
                </a:lnTo>
                <a:lnTo>
                  <a:pt x="104652" y="91962"/>
                </a:lnTo>
                <a:lnTo>
                  <a:pt x="13884" y="91962"/>
                </a:lnTo>
                <a:lnTo>
                  <a:pt x="13884" y="26275"/>
                </a:lnTo>
                <a:lnTo>
                  <a:pt x="0" y="12391"/>
                </a:lnTo>
                <a:lnTo>
                  <a:pt x="13884" y="12391"/>
                </a:lnTo>
                <a:close/>
              </a:path>
            </a:pathLst>
          </a:custGeom>
          <a:noFill/>
          <a:ln cap="flat" cmpd="sng" w="76200">
            <a:solidFill>
              <a:srgbClr val="000000"/>
            </a:solidFill>
            <a:prstDash val="solid"/>
            <a:miter lim="8000"/>
            <a:headEnd len="med" w="med" type="none"/>
            <a:tailEnd len="med" w="med" type="none"/>
          </a:ln>
        </p:spPr>
      </p:sp>
      <p:sp>
        <p:nvSpPr>
          <p:cNvPr id="28" name="Google Shape;28;p5"/>
          <p:cNvSpPr txBox="1"/>
          <p:nvPr>
            <p:ph type="title"/>
          </p:nvPr>
        </p:nvSpPr>
        <p:spPr>
          <a:xfrm>
            <a:off x="1101500" y="1048150"/>
            <a:ext cx="1836300" cy="1907100"/>
          </a:xfrm>
          <a:prstGeom prst="rect">
            <a:avLst/>
          </a:prstGeom>
        </p:spPr>
        <p:txBody>
          <a:bodyPr anchorCtr="0" anchor="t"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5"/>
          <p:cNvSpPr txBox="1"/>
          <p:nvPr>
            <p:ph idx="1" type="body"/>
          </p:nvPr>
        </p:nvSpPr>
        <p:spPr>
          <a:xfrm>
            <a:off x="4112850" y="599950"/>
            <a:ext cx="4016100" cy="3575700"/>
          </a:xfrm>
          <a:prstGeom prst="rect">
            <a:avLst/>
          </a:prstGeom>
        </p:spPr>
        <p:txBody>
          <a:bodyPr anchorCtr="0" anchor="t" bIns="91425" lIns="91425" spcFirstLastPara="1" rIns="91425" wrap="square" tIns="91425"/>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30" name="Google Shape;30;p5"/>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1" name="Shape 31"/>
        <p:cNvGrpSpPr/>
        <p:nvPr/>
      </p:nvGrpSpPr>
      <p:grpSpPr>
        <a:xfrm>
          <a:off x="0" y="0"/>
          <a:ext cx="0" cy="0"/>
          <a:chOff x="0" y="0"/>
          <a:chExt cx="0" cy="0"/>
        </a:xfrm>
      </p:grpSpPr>
      <p:sp>
        <p:nvSpPr>
          <p:cNvPr id="32" name="Google Shape;32;p6"/>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515675" y="780975"/>
            <a:ext cx="2616300" cy="2299050"/>
          </a:xfrm>
          <a:custGeom>
            <a:rect b="b" l="l" r="r" t="t"/>
            <a:pathLst>
              <a:path extrusionOk="0" h="91962" w="104652">
                <a:moveTo>
                  <a:pt x="13884" y="0"/>
                </a:moveTo>
                <a:lnTo>
                  <a:pt x="104652" y="0"/>
                </a:lnTo>
                <a:lnTo>
                  <a:pt x="104652" y="91962"/>
                </a:lnTo>
                <a:lnTo>
                  <a:pt x="13884" y="91962"/>
                </a:lnTo>
                <a:lnTo>
                  <a:pt x="13884" y="26275"/>
                </a:lnTo>
                <a:lnTo>
                  <a:pt x="0" y="12391"/>
                </a:lnTo>
                <a:lnTo>
                  <a:pt x="13884" y="12391"/>
                </a:lnTo>
                <a:close/>
              </a:path>
            </a:pathLst>
          </a:custGeom>
          <a:noFill/>
          <a:ln cap="flat" cmpd="sng" w="76200">
            <a:solidFill>
              <a:srgbClr val="000000"/>
            </a:solidFill>
            <a:prstDash val="solid"/>
            <a:miter lim="8000"/>
            <a:headEnd len="med" w="med" type="none"/>
            <a:tailEnd len="med" w="med" type="none"/>
          </a:ln>
        </p:spPr>
      </p:sp>
      <p:sp>
        <p:nvSpPr>
          <p:cNvPr id="34" name="Google Shape;34;p6"/>
          <p:cNvSpPr txBox="1"/>
          <p:nvPr>
            <p:ph type="title"/>
          </p:nvPr>
        </p:nvSpPr>
        <p:spPr>
          <a:xfrm>
            <a:off x="1101500" y="1048150"/>
            <a:ext cx="1836300" cy="1907100"/>
          </a:xfrm>
          <a:prstGeom prst="rect">
            <a:avLst/>
          </a:prstGeom>
        </p:spPr>
        <p:txBody>
          <a:bodyPr anchorCtr="0" anchor="t"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5" name="Google Shape;35;p6"/>
          <p:cNvSpPr txBox="1"/>
          <p:nvPr>
            <p:ph idx="1" type="body"/>
          </p:nvPr>
        </p:nvSpPr>
        <p:spPr>
          <a:xfrm>
            <a:off x="3604900" y="992250"/>
            <a:ext cx="2466600" cy="3933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6" name="Google Shape;36;p6"/>
          <p:cNvSpPr txBox="1"/>
          <p:nvPr>
            <p:ph idx="2" type="body"/>
          </p:nvPr>
        </p:nvSpPr>
        <p:spPr>
          <a:xfrm>
            <a:off x="6220100" y="992250"/>
            <a:ext cx="2466600" cy="3933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7" name="Google Shape;37;p6"/>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8" name="Shape 38"/>
        <p:cNvGrpSpPr/>
        <p:nvPr/>
      </p:nvGrpSpPr>
      <p:grpSpPr>
        <a:xfrm>
          <a:off x="0" y="0"/>
          <a:ext cx="0" cy="0"/>
          <a:chOff x="0" y="0"/>
          <a:chExt cx="0" cy="0"/>
        </a:xfrm>
      </p:grpSpPr>
      <p:sp>
        <p:nvSpPr>
          <p:cNvPr id="39" name="Google Shape;39;p7"/>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p:nvPr/>
        </p:nvSpPr>
        <p:spPr>
          <a:xfrm>
            <a:off x="515675" y="780975"/>
            <a:ext cx="2616300" cy="2299050"/>
          </a:xfrm>
          <a:custGeom>
            <a:rect b="b" l="l" r="r" t="t"/>
            <a:pathLst>
              <a:path extrusionOk="0" h="91962" w="104652">
                <a:moveTo>
                  <a:pt x="13884" y="0"/>
                </a:moveTo>
                <a:lnTo>
                  <a:pt x="104652" y="0"/>
                </a:lnTo>
                <a:lnTo>
                  <a:pt x="104652" y="91962"/>
                </a:lnTo>
                <a:lnTo>
                  <a:pt x="13884" y="91962"/>
                </a:lnTo>
                <a:lnTo>
                  <a:pt x="13884" y="26275"/>
                </a:lnTo>
                <a:lnTo>
                  <a:pt x="0" y="12391"/>
                </a:lnTo>
                <a:lnTo>
                  <a:pt x="13884" y="12391"/>
                </a:lnTo>
                <a:close/>
              </a:path>
            </a:pathLst>
          </a:custGeom>
          <a:noFill/>
          <a:ln cap="flat" cmpd="sng" w="76200">
            <a:solidFill>
              <a:srgbClr val="000000"/>
            </a:solidFill>
            <a:prstDash val="solid"/>
            <a:miter lim="8000"/>
            <a:headEnd len="med" w="med" type="none"/>
            <a:tailEnd len="med" w="med" type="none"/>
          </a:ln>
        </p:spPr>
      </p:sp>
      <p:sp>
        <p:nvSpPr>
          <p:cNvPr id="41" name="Google Shape;41;p7"/>
          <p:cNvSpPr txBox="1"/>
          <p:nvPr>
            <p:ph type="title"/>
          </p:nvPr>
        </p:nvSpPr>
        <p:spPr>
          <a:xfrm>
            <a:off x="1101500" y="1048150"/>
            <a:ext cx="1836300" cy="1907100"/>
          </a:xfrm>
          <a:prstGeom prst="rect">
            <a:avLst/>
          </a:prstGeom>
        </p:spPr>
        <p:txBody>
          <a:bodyPr anchorCtr="0" anchor="t"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p:nvPr>
            <p:ph idx="1" type="body"/>
          </p:nvPr>
        </p:nvSpPr>
        <p:spPr>
          <a:xfrm>
            <a:off x="3523150" y="1009350"/>
            <a:ext cx="1705500" cy="35694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3" name="Google Shape;43;p7"/>
          <p:cNvSpPr txBox="1"/>
          <p:nvPr>
            <p:ph idx="2" type="body"/>
          </p:nvPr>
        </p:nvSpPr>
        <p:spPr>
          <a:xfrm>
            <a:off x="5316438" y="1009350"/>
            <a:ext cx="1705500" cy="35694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4" name="Google Shape;44;p7"/>
          <p:cNvSpPr txBox="1"/>
          <p:nvPr>
            <p:ph idx="3" type="body"/>
          </p:nvPr>
        </p:nvSpPr>
        <p:spPr>
          <a:xfrm>
            <a:off x="7109725" y="1009350"/>
            <a:ext cx="1705500" cy="35694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45" name="Google Shape;45;p7"/>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6" name="Shape 46"/>
        <p:cNvGrpSpPr/>
        <p:nvPr/>
      </p:nvGrpSpPr>
      <p:grpSpPr>
        <a:xfrm>
          <a:off x="0" y="0"/>
          <a:ext cx="0" cy="0"/>
          <a:chOff x="0" y="0"/>
          <a:chExt cx="0" cy="0"/>
        </a:xfrm>
      </p:grpSpPr>
      <p:sp>
        <p:nvSpPr>
          <p:cNvPr id="47" name="Google Shape;47;p8"/>
          <p:cNvSpPr/>
          <p:nvPr/>
        </p:nvSpPr>
        <p:spPr>
          <a:xfrm>
            <a:off x="0" y="0"/>
            <a:ext cx="2523000" cy="51435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a:off x="515675" y="780975"/>
            <a:ext cx="2616300" cy="2299050"/>
          </a:xfrm>
          <a:custGeom>
            <a:rect b="b" l="l" r="r" t="t"/>
            <a:pathLst>
              <a:path extrusionOk="0" h="91962" w="104652">
                <a:moveTo>
                  <a:pt x="13884" y="0"/>
                </a:moveTo>
                <a:lnTo>
                  <a:pt x="104652" y="0"/>
                </a:lnTo>
                <a:lnTo>
                  <a:pt x="104652" y="91962"/>
                </a:lnTo>
                <a:lnTo>
                  <a:pt x="13884" y="91962"/>
                </a:lnTo>
                <a:lnTo>
                  <a:pt x="13884" y="26275"/>
                </a:lnTo>
                <a:lnTo>
                  <a:pt x="0" y="12391"/>
                </a:lnTo>
                <a:lnTo>
                  <a:pt x="13884" y="12391"/>
                </a:lnTo>
                <a:close/>
              </a:path>
            </a:pathLst>
          </a:custGeom>
          <a:noFill/>
          <a:ln cap="flat" cmpd="sng" w="76200">
            <a:solidFill>
              <a:srgbClr val="000000"/>
            </a:solidFill>
            <a:prstDash val="solid"/>
            <a:miter lim="8000"/>
            <a:headEnd len="med" w="med" type="none"/>
            <a:tailEnd len="med" w="med" type="none"/>
          </a:ln>
        </p:spPr>
      </p:sp>
      <p:sp>
        <p:nvSpPr>
          <p:cNvPr id="49" name="Google Shape;49;p8"/>
          <p:cNvSpPr txBox="1"/>
          <p:nvPr>
            <p:ph type="title"/>
          </p:nvPr>
        </p:nvSpPr>
        <p:spPr>
          <a:xfrm>
            <a:off x="1101500" y="1048150"/>
            <a:ext cx="1836300" cy="1907100"/>
          </a:xfrm>
          <a:prstGeom prst="rect">
            <a:avLst/>
          </a:prstGeom>
        </p:spPr>
        <p:txBody>
          <a:bodyPr anchorCtr="0" anchor="t"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0" name="Google Shape;50;p8"/>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9"/>
          <p:cNvSpPr/>
          <p:nvPr/>
        </p:nvSpPr>
        <p:spPr>
          <a:xfrm>
            <a:off x="0" y="4122925"/>
            <a:ext cx="9144000" cy="1020600"/>
          </a:xfrm>
          <a:prstGeom prst="rect">
            <a:avLst/>
          </a:prstGeom>
          <a:gradFill>
            <a:gsLst>
              <a:gs pos="0">
                <a:srgbClr val="C0CAFC"/>
              </a:gs>
              <a:gs pos="50000">
                <a:srgbClr val="D0F5FF"/>
              </a:gs>
              <a:gs pos="100000">
                <a:srgbClr val="DAFBDD"/>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9"/>
          <p:cNvSpPr/>
          <p:nvPr/>
        </p:nvSpPr>
        <p:spPr>
          <a:xfrm>
            <a:off x="367900" y="505425"/>
            <a:ext cx="8049125" cy="4132625"/>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000000"/>
            </a:solidFill>
            <a:prstDash val="solid"/>
            <a:miter lim="8000"/>
            <a:headEnd len="med" w="med" type="none"/>
            <a:tailEnd len="med" w="med" type="none"/>
          </a:ln>
        </p:spPr>
      </p:sp>
      <p:sp>
        <p:nvSpPr>
          <p:cNvPr id="54" name="Google Shape;54;p9"/>
          <p:cNvSpPr txBox="1"/>
          <p:nvPr>
            <p:ph idx="1" type="body"/>
          </p:nvPr>
        </p:nvSpPr>
        <p:spPr>
          <a:xfrm>
            <a:off x="821175" y="4089494"/>
            <a:ext cx="7595700" cy="515100"/>
          </a:xfrm>
          <a:prstGeom prst="rect">
            <a:avLst/>
          </a:prstGeom>
        </p:spPr>
        <p:txBody>
          <a:bodyPr anchorCtr="0" anchor="ctr" bIns="91425" lIns="91425" spcFirstLastPara="1" rIns="91425" wrap="square" tIns="91425"/>
          <a:lstStyle>
            <a:lvl1pPr indent="-228600" lvl="0" marL="457200" algn="ctr">
              <a:spcBef>
                <a:spcPts val="360"/>
              </a:spcBef>
              <a:spcAft>
                <a:spcPts val="0"/>
              </a:spcAft>
              <a:buSzPts val="1400"/>
              <a:buNone/>
              <a:defRPr sz="1400"/>
            </a:lvl1pPr>
          </a:lstStyle>
          <a:p/>
        </p:txBody>
      </p:sp>
      <p:sp>
        <p:nvSpPr>
          <p:cNvPr id="55" name="Google Shape;55;p9"/>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CAPTION_ONLY_1">
    <p:spTree>
      <p:nvGrpSpPr>
        <p:cNvPr id="56" name="Shape 56"/>
        <p:cNvGrpSpPr/>
        <p:nvPr/>
      </p:nvGrpSpPr>
      <p:grpSpPr>
        <a:xfrm>
          <a:off x="0" y="0"/>
          <a:ext cx="0" cy="0"/>
          <a:chOff x="0" y="0"/>
          <a:chExt cx="0" cy="0"/>
        </a:xfrm>
      </p:grpSpPr>
      <p:sp>
        <p:nvSpPr>
          <p:cNvPr id="57" name="Google Shape;57;p10"/>
          <p:cNvSpPr/>
          <p:nvPr/>
        </p:nvSpPr>
        <p:spPr>
          <a:xfrm>
            <a:off x="520300" y="505425"/>
            <a:ext cx="8049125" cy="4132625"/>
          </a:xfrm>
          <a:custGeom>
            <a:rect b="b" l="l" r="r" t="t"/>
            <a:pathLst>
              <a:path extrusionOk="0" h="165305" w="321965">
                <a:moveTo>
                  <a:pt x="17881" y="0"/>
                </a:moveTo>
                <a:lnTo>
                  <a:pt x="321965" y="0"/>
                </a:lnTo>
                <a:lnTo>
                  <a:pt x="321965" y="165305"/>
                </a:lnTo>
                <a:lnTo>
                  <a:pt x="17881" y="165305"/>
                </a:lnTo>
                <a:lnTo>
                  <a:pt x="18032" y="39617"/>
                </a:lnTo>
                <a:lnTo>
                  <a:pt x="0" y="22299"/>
                </a:lnTo>
                <a:lnTo>
                  <a:pt x="17881" y="22272"/>
                </a:lnTo>
                <a:close/>
              </a:path>
            </a:pathLst>
          </a:custGeom>
          <a:noFill/>
          <a:ln cap="flat" cmpd="sng" w="76200">
            <a:solidFill>
              <a:srgbClr val="FFFFFF"/>
            </a:solidFill>
            <a:prstDash val="solid"/>
            <a:miter lim="8000"/>
            <a:headEnd len="med" w="med" type="none"/>
            <a:tailEnd len="med" w="med" type="none"/>
          </a:ln>
        </p:spPr>
      </p:sp>
      <p:sp>
        <p:nvSpPr>
          <p:cNvPr id="58" name="Google Shape;58;p10"/>
          <p:cNvSpPr txBox="1"/>
          <p:nvPr>
            <p:ph idx="12" type="sldNum"/>
          </p:nvPr>
        </p:nvSpPr>
        <p:spPr>
          <a:xfrm>
            <a:off x="8536449" y="4749851"/>
            <a:ext cx="548700" cy="393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01500" y="1048150"/>
            <a:ext cx="1836300" cy="1907100"/>
          </a:xfrm>
          <a:prstGeom prst="rect">
            <a:avLst/>
          </a:prstGeom>
          <a:noFill/>
          <a:ln>
            <a:noFill/>
          </a:ln>
        </p:spPr>
        <p:txBody>
          <a:bodyPr anchorCtr="0" anchor="t" bIns="91425" lIns="91425" spcFirstLastPara="1" rIns="91425" wrap="square" tIns="91425"/>
          <a:lstStyle>
            <a:lvl1pPr lvl="0">
              <a:spcBef>
                <a:spcPts val="0"/>
              </a:spcBef>
              <a:spcAft>
                <a:spcPts val="0"/>
              </a:spcAft>
              <a:buSzPts val="2400"/>
              <a:buFont typeface="Abril Fatface"/>
              <a:buNone/>
              <a:defRPr sz="2400">
                <a:latin typeface="Abril Fatface"/>
                <a:ea typeface="Abril Fatface"/>
                <a:cs typeface="Abril Fatface"/>
                <a:sym typeface="Abril Fatface"/>
              </a:defRPr>
            </a:lvl1pPr>
            <a:lvl2pPr lvl="1">
              <a:spcBef>
                <a:spcPts val="0"/>
              </a:spcBef>
              <a:spcAft>
                <a:spcPts val="0"/>
              </a:spcAft>
              <a:buSzPts val="2400"/>
              <a:buFont typeface="Abril Fatface"/>
              <a:buNone/>
              <a:defRPr sz="2400">
                <a:latin typeface="Abril Fatface"/>
                <a:ea typeface="Abril Fatface"/>
                <a:cs typeface="Abril Fatface"/>
                <a:sym typeface="Abril Fatface"/>
              </a:defRPr>
            </a:lvl2pPr>
            <a:lvl3pPr lvl="2">
              <a:spcBef>
                <a:spcPts val="0"/>
              </a:spcBef>
              <a:spcAft>
                <a:spcPts val="0"/>
              </a:spcAft>
              <a:buSzPts val="2400"/>
              <a:buFont typeface="Abril Fatface"/>
              <a:buNone/>
              <a:defRPr sz="2400">
                <a:latin typeface="Abril Fatface"/>
                <a:ea typeface="Abril Fatface"/>
                <a:cs typeface="Abril Fatface"/>
                <a:sym typeface="Abril Fatface"/>
              </a:defRPr>
            </a:lvl3pPr>
            <a:lvl4pPr lvl="3">
              <a:spcBef>
                <a:spcPts val="0"/>
              </a:spcBef>
              <a:spcAft>
                <a:spcPts val="0"/>
              </a:spcAft>
              <a:buSzPts val="2400"/>
              <a:buFont typeface="Abril Fatface"/>
              <a:buNone/>
              <a:defRPr sz="2400">
                <a:latin typeface="Abril Fatface"/>
                <a:ea typeface="Abril Fatface"/>
                <a:cs typeface="Abril Fatface"/>
                <a:sym typeface="Abril Fatface"/>
              </a:defRPr>
            </a:lvl4pPr>
            <a:lvl5pPr lvl="4">
              <a:spcBef>
                <a:spcPts val="0"/>
              </a:spcBef>
              <a:spcAft>
                <a:spcPts val="0"/>
              </a:spcAft>
              <a:buSzPts val="2400"/>
              <a:buFont typeface="Abril Fatface"/>
              <a:buNone/>
              <a:defRPr sz="2400">
                <a:latin typeface="Abril Fatface"/>
                <a:ea typeface="Abril Fatface"/>
                <a:cs typeface="Abril Fatface"/>
                <a:sym typeface="Abril Fatface"/>
              </a:defRPr>
            </a:lvl5pPr>
            <a:lvl6pPr lvl="5">
              <a:spcBef>
                <a:spcPts val="0"/>
              </a:spcBef>
              <a:spcAft>
                <a:spcPts val="0"/>
              </a:spcAft>
              <a:buSzPts val="2400"/>
              <a:buFont typeface="Abril Fatface"/>
              <a:buNone/>
              <a:defRPr sz="2400">
                <a:latin typeface="Abril Fatface"/>
                <a:ea typeface="Abril Fatface"/>
                <a:cs typeface="Abril Fatface"/>
                <a:sym typeface="Abril Fatface"/>
              </a:defRPr>
            </a:lvl6pPr>
            <a:lvl7pPr lvl="6">
              <a:spcBef>
                <a:spcPts val="0"/>
              </a:spcBef>
              <a:spcAft>
                <a:spcPts val="0"/>
              </a:spcAft>
              <a:buSzPts val="2400"/>
              <a:buFont typeface="Abril Fatface"/>
              <a:buNone/>
              <a:defRPr sz="2400">
                <a:latin typeface="Abril Fatface"/>
                <a:ea typeface="Abril Fatface"/>
                <a:cs typeface="Abril Fatface"/>
                <a:sym typeface="Abril Fatface"/>
              </a:defRPr>
            </a:lvl7pPr>
            <a:lvl8pPr lvl="7">
              <a:spcBef>
                <a:spcPts val="0"/>
              </a:spcBef>
              <a:spcAft>
                <a:spcPts val="0"/>
              </a:spcAft>
              <a:buSzPts val="2400"/>
              <a:buFont typeface="Abril Fatface"/>
              <a:buNone/>
              <a:defRPr sz="2400">
                <a:latin typeface="Abril Fatface"/>
                <a:ea typeface="Abril Fatface"/>
                <a:cs typeface="Abril Fatface"/>
                <a:sym typeface="Abril Fatface"/>
              </a:defRPr>
            </a:lvl8pPr>
            <a:lvl9pPr lvl="8">
              <a:spcBef>
                <a:spcPts val="0"/>
              </a:spcBef>
              <a:spcAft>
                <a:spcPts val="0"/>
              </a:spcAft>
              <a:buSzPts val="2400"/>
              <a:buFont typeface="Abril Fatface"/>
              <a:buNone/>
              <a:defRPr sz="2400">
                <a:latin typeface="Abril Fatface"/>
                <a:ea typeface="Abril Fatface"/>
                <a:cs typeface="Abril Fatface"/>
                <a:sym typeface="Abril Fatface"/>
              </a:defRPr>
            </a:lvl9pPr>
          </a:lstStyle>
          <a:p/>
        </p:txBody>
      </p:sp>
      <p:sp>
        <p:nvSpPr>
          <p:cNvPr id="7" name="Google Shape;7;p1"/>
          <p:cNvSpPr txBox="1"/>
          <p:nvPr>
            <p:ph idx="1" type="body"/>
          </p:nvPr>
        </p:nvSpPr>
        <p:spPr>
          <a:xfrm>
            <a:off x="4112850" y="599950"/>
            <a:ext cx="4016100" cy="3575700"/>
          </a:xfrm>
          <a:prstGeom prst="rect">
            <a:avLst/>
          </a:prstGeom>
          <a:noFill/>
          <a:ln>
            <a:noFill/>
          </a:ln>
        </p:spPr>
        <p:txBody>
          <a:bodyPr anchorCtr="0" anchor="t" bIns="91425" lIns="91425" spcFirstLastPara="1" rIns="91425" wrap="square" tIns="91425"/>
          <a:lstStyle>
            <a:lvl1pPr indent="-368300" lvl="0" marL="457200">
              <a:spcBef>
                <a:spcPts val="600"/>
              </a:spcBef>
              <a:spcAft>
                <a:spcPts val="0"/>
              </a:spcAft>
              <a:buClr>
                <a:srgbClr val="C0CAFC"/>
              </a:buClr>
              <a:buSzPts val="2200"/>
              <a:buFont typeface="Raleway"/>
              <a:buChar char="▫"/>
              <a:defRPr sz="2200">
                <a:latin typeface="Raleway"/>
                <a:ea typeface="Raleway"/>
                <a:cs typeface="Raleway"/>
                <a:sym typeface="Raleway"/>
              </a:defRPr>
            </a:lvl1pPr>
            <a:lvl2pPr indent="-368300" lvl="1" marL="914400">
              <a:spcBef>
                <a:spcPts val="0"/>
              </a:spcBef>
              <a:spcAft>
                <a:spcPts val="0"/>
              </a:spcAft>
              <a:buClr>
                <a:srgbClr val="BDECE5"/>
              </a:buClr>
              <a:buSzPts val="2200"/>
              <a:buFont typeface="Raleway"/>
              <a:buChar char="◦"/>
              <a:defRPr sz="2200">
                <a:latin typeface="Raleway"/>
                <a:ea typeface="Raleway"/>
                <a:cs typeface="Raleway"/>
                <a:sym typeface="Raleway"/>
              </a:defRPr>
            </a:lvl2pPr>
            <a:lvl3pPr indent="-368300" lvl="2" marL="1371600">
              <a:spcBef>
                <a:spcPts val="0"/>
              </a:spcBef>
              <a:spcAft>
                <a:spcPts val="0"/>
              </a:spcAft>
              <a:buSzPts val="2200"/>
              <a:buFont typeface="Raleway"/>
              <a:buChar char="■"/>
              <a:defRPr sz="2200">
                <a:latin typeface="Raleway"/>
                <a:ea typeface="Raleway"/>
                <a:cs typeface="Raleway"/>
                <a:sym typeface="Raleway"/>
              </a:defRPr>
            </a:lvl3pPr>
            <a:lvl4pPr indent="-368300" lvl="3" marL="1828800">
              <a:spcBef>
                <a:spcPts val="0"/>
              </a:spcBef>
              <a:spcAft>
                <a:spcPts val="0"/>
              </a:spcAft>
              <a:buSzPts val="2200"/>
              <a:buFont typeface="Raleway"/>
              <a:buChar char="●"/>
              <a:defRPr sz="2200">
                <a:latin typeface="Raleway"/>
                <a:ea typeface="Raleway"/>
                <a:cs typeface="Raleway"/>
                <a:sym typeface="Raleway"/>
              </a:defRPr>
            </a:lvl4pPr>
            <a:lvl5pPr indent="-368300" lvl="4" marL="2286000">
              <a:spcBef>
                <a:spcPts val="0"/>
              </a:spcBef>
              <a:spcAft>
                <a:spcPts val="0"/>
              </a:spcAft>
              <a:buSzPts val="2200"/>
              <a:buFont typeface="Raleway"/>
              <a:buChar char="○"/>
              <a:defRPr sz="2200">
                <a:latin typeface="Raleway"/>
                <a:ea typeface="Raleway"/>
                <a:cs typeface="Raleway"/>
                <a:sym typeface="Raleway"/>
              </a:defRPr>
            </a:lvl5pPr>
            <a:lvl6pPr indent="-368300" lvl="5" marL="2743200">
              <a:spcBef>
                <a:spcPts val="0"/>
              </a:spcBef>
              <a:spcAft>
                <a:spcPts val="0"/>
              </a:spcAft>
              <a:buSzPts val="2200"/>
              <a:buFont typeface="Raleway"/>
              <a:buChar char="■"/>
              <a:defRPr sz="2200">
                <a:latin typeface="Raleway"/>
                <a:ea typeface="Raleway"/>
                <a:cs typeface="Raleway"/>
                <a:sym typeface="Raleway"/>
              </a:defRPr>
            </a:lvl6pPr>
            <a:lvl7pPr indent="-368300" lvl="6" marL="3200400">
              <a:spcBef>
                <a:spcPts val="0"/>
              </a:spcBef>
              <a:spcAft>
                <a:spcPts val="0"/>
              </a:spcAft>
              <a:buSzPts val="2200"/>
              <a:buFont typeface="Raleway"/>
              <a:buChar char="●"/>
              <a:defRPr sz="2200">
                <a:latin typeface="Raleway"/>
                <a:ea typeface="Raleway"/>
                <a:cs typeface="Raleway"/>
                <a:sym typeface="Raleway"/>
              </a:defRPr>
            </a:lvl7pPr>
            <a:lvl8pPr indent="-368300" lvl="7" marL="3657600">
              <a:spcBef>
                <a:spcPts val="0"/>
              </a:spcBef>
              <a:spcAft>
                <a:spcPts val="0"/>
              </a:spcAft>
              <a:buSzPts val="2200"/>
              <a:buFont typeface="Raleway"/>
              <a:buChar char="○"/>
              <a:defRPr sz="2200">
                <a:latin typeface="Raleway"/>
                <a:ea typeface="Raleway"/>
                <a:cs typeface="Raleway"/>
                <a:sym typeface="Raleway"/>
              </a:defRPr>
            </a:lvl8pPr>
            <a:lvl9pPr indent="-368300" lvl="8" marL="4114800">
              <a:spcBef>
                <a:spcPts val="0"/>
              </a:spcBef>
              <a:spcAft>
                <a:spcPts val="0"/>
              </a:spcAft>
              <a:buSzPts val="2200"/>
              <a:buFont typeface="Raleway"/>
              <a:buChar char="■"/>
              <a:defRPr sz="2200">
                <a:latin typeface="Raleway"/>
                <a:ea typeface="Raleway"/>
                <a:cs typeface="Raleway"/>
                <a:sym typeface="Raleway"/>
              </a:defRPr>
            </a:lvl9pPr>
          </a:lstStyle>
          <a:p/>
        </p:txBody>
      </p:sp>
      <p:sp>
        <p:nvSpPr>
          <p:cNvPr id="8" name="Google Shape;8;p1"/>
          <p:cNvSpPr txBox="1"/>
          <p:nvPr>
            <p:ph idx="12" type="sldNum"/>
          </p:nvPr>
        </p:nvSpPr>
        <p:spPr>
          <a:xfrm>
            <a:off x="8536449" y="4749851"/>
            <a:ext cx="548700" cy="393600"/>
          </a:xfrm>
          <a:prstGeom prst="rect">
            <a:avLst/>
          </a:prstGeom>
          <a:noFill/>
          <a:ln>
            <a:noFill/>
          </a:ln>
        </p:spPr>
        <p:txBody>
          <a:bodyPr anchorCtr="0" anchor="t" bIns="91425" lIns="91425" spcFirstLastPara="1" rIns="91425" wrap="square" tIns="91425">
            <a:noAutofit/>
          </a:bodyPr>
          <a:lstStyle>
            <a:lvl1pPr lvl="0" algn="r">
              <a:buNone/>
              <a:defRPr sz="1200">
                <a:solidFill>
                  <a:srgbClr val="AFCFEC"/>
                </a:solidFill>
                <a:latin typeface="Abril Fatface"/>
                <a:ea typeface="Abril Fatface"/>
                <a:cs typeface="Abril Fatface"/>
                <a:sym typeface="Abril Fatface"/>
              </a:defRPr>
            </a:lvl1pPr>
            <a:lvl2pPr lvl="1" algn="r">
              <a:buNone/>
              <a:defRPr sz="1200">
                <a:solidFill>
                  <a:srgbClr val="AFCFEC"/>
                </a:solidFill>
                <a:latin typeface="Abril Fatface"/>
                <a:ea typeface="Abril Fatface"/>
                <a:cs typeface="Abril Fatface"/>
                <a:sym typeface="Abril Fatface"/>
              </a:defRPr>
            </a:lvl2pPr>
            <a:lvl3pPr lvl="2" algn="r">
              <a:buNone/>
              <a:defRPr sz="1200">
                <a:solidFill>
                  <a:srgbClr val="AFCFEC"/>
                </a:solidFill>
                <a:latin typeface="Abril Fatface"/>
                <a:ea typeface="Abril Fatface"/>
                <a:cs typeface="Abril Fatface"/>
                <a:sym typeface="Abril Fatface"/>
              </a:defRPr>
            </a:lvl3pPr>
            <a:lvl4pPr lvl="3" algn="r">
              <a:buNone/>
              <a:defRPr sz="1200">
                <a:solidFill>
                  <a:srgbClr val="AFCFEC"/>
                </a:solidFill>
                <a:latin typeface="Abril Fatface"/>
                <a:ea typeface="Abril Fatface"/>
                <a:cs typeface="Abril Fatface"/>
                <a:sym typeface="Abril Fatface"/>
              </a:defRPr>
            </a:lvl4pPr>
            <a:lvl5pPr lvl="4" algn="r">
              <a:buNone/>
              <a:defRPr sz="1200">
                <a:solidFill>
                  <a:srgbClr val="AFCFEC"/>
                </a:solidFill>
                <a:latin typeface="Abril Fatface"/>
                <a:ea typeface="Abril Fatface"/>
                <a:cs typeface="Abril Fatface"/>
                <a:sym typeface="Abril Fatface"/>
              </a:defRPr>
            </a:lvl5pPr>
            <a:lvl6pPr lvl="5" algn="r">
              <a:buNone/>
              <a:defRPr sz="1200">
                <a:solidFill>
                  <a:srgbClr val="AFCFEC"/>
                </a:solidFill>
                <a:latin typeface="Abril Fatface"/>
                <a:ea typeface="Abril Fatface"/>
                <a:cs typeface="Abril Fatface"/>
                <a:sym typeface="Abril Fatface"/>
              </a:defRPr>
            </a:lvl6pPr>
            <a:lvl7pPr lvl="6" algn="r">
              <a:buNone/>
              <a:defRPr sz="1200">
                <a:solidFill>
                  <a:srgbClr val="AFCFEC"/>
                </a:solidFill>
                <a:latin typeface="Abril Fatface"/>
                <a:ea typeface="Abril Fatface"/>
                <a:cs typeface="Abril Fatface"/>
                <a:sym typeface="Abril Fatface"/>
              </a:defRPr>
            </a:lvl7pPr>
            <a:lvl8pPr lvl="7" algn="r">
              <a:buNone/>
              <a:defRPr sz="1200">
                <a:solidFill>
                  <a:srgbClr val="AFCFEC"/>
                </a:solidFill>
                <a:latin typeface="Abril Fatface"/>
                <a:ea typeface="Abril Fatface"/>
                <a:cs typeface="Abril Fatface"/>
                <a:sym typeface="Abril Fatface"/>
              </a:defRPr>
            </a:lvl8pPr>
            <a:lvl9pPr lvl="8" algn="r">
              <a:buNone/>
              <a:defRPr sz="1200">
                <a:solidFill>
                  <a:srgbClr val="AFCFEC"/>
                </a:solidFill>
                <a:latin typeface="Abril Fatface"/>
                <a:ea typeface="Abril Fatface"/>
                <a:cs typeface="Abril Fatface"/>
                <a:sym typeface="Abril Fatfac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3"/>
          <p:cNvSpPr txBox="1"/>
          <p:nvPr>
            <p:ph type="ctrTitle"/>
          </p:nvPr>
        </p:nvSpPr>
        <p:spPr>
          <a:xfrm>
            <a:off x="1339025" y="848825"/>
            <a:ext cx="58386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Medium-Fi Prototype</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2400"/>
              <a:t>Rachel J and Esther G</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0" y="0"/>
            <a:ext cx="5470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Interface</a:t>
            </a:r>
            <a:endParaRPr/>
          </a:p>
        </p:txBody>
      </p:sp>
      <p:pic>
        <p:nvPicPr>
          <p:cNvPr id="162" name="Google Shape;162;p22"/>
          <p:cNvPicPr preferRelativeResize="0"/>
          <p:nvPr/>
        </p:nvPicPr>
        <p:blipFill rotWithShape="1">
          <a:blip r:embed="rId3">
            <a:alphaModFix/>
          </a:blip>
          <a:srcRect b="48802" l="1480" r="-1480" t="3682"/>
          <a:stretch/>
        </p:blipFill>
        <p:spPr>
          <a:xfrm>
            <a:off x="0" y="699700"/>
            <a:ext cx="7778751" cy="2612400"/>
          </a:xfrm>
          <a:prstGeom prst="rect">
            <a:avLst/>
          </a:prstGeom>
          <a:noFill/>
          <a:ln>
            <a:noFill/>
          </a:ln>
        </p:spPr>
      </p:pic>
      <p:pic>
        <p:nvPicPr>
          <p:cNvPr id="163" name="Google Shape;163;p22"/>
          <p:cNvPicPr preferRelativeResize="0"/>
          <p:nvPr/>
        </p:nvPicPr>
        <p:blipFill rotWithShape="1">
          <a:blip r:embed="rId3">
            <a:alphaModFix/>
          </a:blip>
          <a:srcRect b="1341" l="2319" r="74669" t="48598"/>
          <a:stretch/>
        </p:blipFill>
        <p:spPr>
          <a:xfrm>
            <a:off x="7482425" y="699700"/>
            <a:ext cx="1661574" cy="2612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3"/>
          <p:cNvSpPr txBox="1"/>
          <p:nvPr>
            <p:ph type="title"/>
          </p:nvPr>
        </p:nvSpPr>
        <p:spPr>
          <a:xfrm>
            <a:off x="937200" y="1517375"/>
            <a:ext cx="22764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Interface</a:t>
            </a:r>
            <a:endParaRPr/>
          </a:p>
        </p:txBody>
      </p:sp>
      <p:pic>
        <p:nvPicPr>
          <p:cNvPr id="169" name="Google Shape;169;p23"/>
          <p:cNvPicPr preferRelativeResize="0"/>
          <p:nvPr/>
        </p:nvPicPr>
        <p:blipFill rotWithShape="1">
          <a:blip r:embed="rId3">
            <a:alphaModFix/>
          </a:blip>
          <a:srcRect b="64758" l="0" r="0" t="0"/>
          <a:stretch/>
        </p:blipFill>
        <p:spPr>
          <a:xfrm>
            <a:off x="3154625" y="409050"/>
            <a:ext cx="5766225" cy="28767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0" y="0"/>
            <a:ext cx="5470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Medium-Fi Task Flow</a:t>
            </a:r>
            <a:endParaRPr/>
          </a:p>
        </p:txBody>
      </p:sp>
      <p:pic>
        <p:nvPicPr>
          <p:cNvPr id="175" name="Google Shape;175;p24"/>
          <p:cNvPicPr preferRelativeResize="0"/>
          <p:nvPr/>
        </p:nvPicPr>
        <p:blipFill>
          <a:blip r:embed="rId3">
            <a:alphaModFix/>
          </a:blip>
          <a:stretch>
            <a:fillRect/>
          </a:stretch>
        </p:blipFill>
        <p:spPr>
          <a:xfrm>
            <a:off x="152400" y="705900"/>
            <a:ext cx="8839198" cy="37575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5"/>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from Low-Fi Prototype</a:t>
            </a:r>
            <a:endParaRPr/>
          </a:p>
        </p:txBody>
      </p:sp>
      <p:sp>
        <p:nvSpPr>
          <p:cNvPr id="181" name="Google Shape;181;p25"/>
          <p:cNvSpPr txBox="1"/>
          <p:nvPr>
            <p:ph idx="1" type="body"/>
          </p:nvPr>
        </p:nvSpPr>
        <p:spPr>
          <a:xfrm>
            <a:off x="4112850" y="599950"/>
            <a:ext cx="4016100" cy="35757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AutoNum type="arabicPeriod"/>
            </a:pPr>
            <a:r>
              <a:rPr lang="en"/>
              <a:t>Took out Old and New tags</a:t>
            </a:r>
            <a:endParaRPr/>
          </a:p>
          <a:p>
            <a:pPr indent="-368300" lvl="0" marL="457200" rtl="0" algn="l">
              <a:spcBef>
                <a:spcPts val="0"/>
              </a:spcBef>
              <a:spcAft>
                <a:spcPts val="0"/>
              </a:spcAft>
              <a:buSzPts val="2200"/>
              <a:buAutoNum type="arabicPeriod"/>
            </a:pPr>
            <a:r>
              <a:rPr lang="en"/>
              <a:t>Added device icons</a:t>
            </a:r>
            <a:endParaRPr/>
          </a:p>
          <a:p>
            <a:pPr indent="-368300" lvl="0" marL="457200" rtl="0" algn="l">
              <a:spcBef>
                <a:spcPts val="0"/>
              </a:spcBef>
              <a:spcAft>
                <a:spcPts val="0"/>
              </a:spcAft>
              <a:buSzPts val="2200"/>
              <a:buAutoNum type="arabicPeriod"/>
            </a:pPr>
            <a:r>
              <a:rPr lang="en"/>
              <a:t>Put devices on new page and in grid format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Why? Focus users’ attention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3: Look up history (simple)</a:t>
            </a:r>
            <a:endParaRPr/>
          </a:p>
        </p:txBody>
      </p:sp>
      <p:sp>
        <p:nvSpPr>
          <p:cNvPr id="187" name="Google Shape;187;p26"/>
          <p:cNvSpPr txBox="1"/>
          <p:nvPr>
            <p:ph idx="1" type="body"/>
          </p:nvPr>
        </p:nvSpPr>
        <p:spPr>
          <a:xfrm>
            <a:off x="4112850" y="599950"/>
            <a:ext cx="4016100" cy="357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Look up the ingredients in the recipe you used the Living Room Alexa to make last Monday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7"/>
          <p:cNvSpPr txBox="1"/>
          <p:nvPr>
            <p:ph type="title"/>
          </p:nvPr>
        </p:nvSpPr>
        <p:spPr>
          <a:xfrm>
            <a:off x="0" y="0"/>
            <a:ext cx="5470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Interface</a:t>
            </a:r>
            <a:endParaRPr/>
          </a:p>
        </p:txBody>
      </p:sp>
      <p:pic>
        <p:nvPicPr>
          <p:cNvPr id="193" name="Google Shape;193;p27"/>
          <p:cNvPicPr preferRelativeResize="0"/>
          <p:nvPr/>
        </p:nvPicPr>
        <p:blipFill rotWithShape="1">
          <a:blip r:embed="rId3">
            <a:alphaModFix/>
          </a:blip>
          <a:srcRect b="50147" l="0" r="0" t="1348"/>
          <a:stretch/>
        </p:blipFill>
        <p:spPr>
          <a:xfrm>
            <a:off x="0" y="755350"/>
            <a:ext cx="6671975" cy="2380500"/>
          </a:xfrm>
          <a:prstGeom prst="rect">
            <a:avLst/>
          </a:prstGeom>
          <a:noFill/>
          <a:ln>
            <a:noFill/>
          </a:ln>
        </p:spPr>
      </p:pic>
      <p:pic>
        <p:nvPicPr>
          <p:cNvPr id="194" name="Google Shape;194;p27"/>
          <p:cNvPicPr preferRelativeResize="0"/>
          <p:nvPr/>
        </p:nvPicPr>
        <p:blipFill rotWithShape="1">
          <a:blip r:embed="rId3">
            <a:alphaModFix/>
          </a:blip>
          <a:srcRect b="0" l="0" r="53126" t="48216"/>
          <a:stretch/>
        </p:blipFill>
        <p:spPr>
          <a:xfrm>
            <a:off x="6578475" y="755350"/>
            <a:ext cx="2565525" cy="238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8"/>
          <p:cNvSpPr txBox="1"/>
          <p:nvPr>
            <p:ph type="title"/>
          </p:nvPr>
        </p:nvSpPr>
        <p:spPr>
          <a:xfrm>
            <a:off x="903750" y="1528525"/>
            <a:ext cx="2164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Interface</a:t>
            </a:r>
            <a:endParaRPr/>
          </a:p>
        </p:txBody>
      </p:sp>
      <p:pic>
        <p:nvPicPr>
          <p:cNvPr id="200" name="Google Shape;200;p28"/>
          <p:cNvPicPr preferRelativeResize="0"/>
          <p:nvPr/>
        </p:nvPicPr>
        <p:blipFill rotWithShape="1">
          <a:blip r:embed="rId3">
            <a:alphaModFix/>
          </a:blip>
          <a:srcRect b="29248" l="0" r="0" t="34627"/>
          <a:stretch/>
        </p:blipFill>
        <p:spPr>
          <a:xfrm>
            <a:off x="3170926" y="323262"/>
            <a:ext cx="5796076" cy="29640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0" y="0"/>
            <a:ext cx="5470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Medium-Fi Task Flow</a:t>
            </a:r>
            <a:endParaRPr/>
          </a:p>
        </p:txBody>
      </p:sp>
      <p:pic>
        <p:nvPicPr>
          <p:cNvPr id="206" name="Google Shape;206;p29"/>
          <p:cNvPicPr preferRelativeResize="0"/>
          <p:nvPr/>
        </p:nvPicPr>
        <p:blipFill>
          <a:blip r:embed="rId3">
            <a:alphaModFix/>
          </a:blip>
          <a:stretch>
            <a:fillRect/>
          </a:stretch>
        </p:blipFill>
        <p:spPr>
          <a:xfrm>
            <a:off x="152400" y="705900"/>
            <a:ext cx="8839201" cy="377048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from Low-Fi Prototype</a:t>
            </a:r>
            <a:endParaRPr/>
          </a:p>
        </p:txBody>
      </p:sp>
      <p:sp>
        <p:nvSpPr>
          <p:cNvPr id="212" name="Google Shape;212;p30"/>
          <p:cNvSpPr txBox="1"/>
          <p:nvPr>
            <p:ph idx="1" type="body"/>
          </p:nvPr>
        </p:nvSpPr>
        <p:spPr>
          <a:xfrm>
            <a:off x="4112850" y="599950"/>
            <a:ext cx="4016100" cy="35757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AutoNum type="arabicPeriod"/>
            </a:pPr>
            <a:r>
              <a:rPr lang="en"/>
              <a:t>Changed Overall Usage to My Usage History</a:t>
            </a:r>
            <a:endParaRPr/>
          </a:p>
          <a:p>
            <a:pPr indent="-368300" lvl="0" marL="457200" rtl="0" algn="l">
              <a:spcBef>
                <a:spcPts val="0"/>
              </a:spcBef>
              <a:spcAft>
                <a:spcPts val="0"/>
              </a:spcAft>
              <a:buSzPts val="2200"/>
              <a:buAutoNum type="arabicPeriod"/>
            </a:pPr>
            <a:r>
              <a:rPr lang="en"/>
              <a:t>Got rid of scrolling</a:t>
            </a:r>
            <a:endParaRPr/>
          </a:p>
          <a:p>
            <a:pPr indent="-368300" lvl="0" marL="457200" rtl="0" algn="l">
              <a:spcBef>
                <a:spcPts val="0"/>
              </a:spcBef>
              <a:spcAft>
                <a:spcPts val="0"/>
              </a:spcAft>
              <a:buSzPts val="2200"/>
              <a:buAutoNum type="arabicPeriod"/>
            </a:pPr>
            <a:r>
              <a:rPr lang="en"/>
              <a:t>Changed Recipes Used to My Recipe History, and removed date column </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Why? Make headings clearer and condense info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1"/>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Overview</a:t>
            </a:r>
            <a:endParaRPr/>
          </a:p>
        </p:txBody>
      </p:sp>
      <p:sp>
        <p:nvSpPr>
          <p:cNvPr id="218" name="Google Shape;218;p31"/>
          <p:cNvSpPr txBox="1"/>
          <p:nvPr>
            <p:ph idx="1" type="body"/>
          </p:nvPr>
        </p:nvSpPr>
        <p:spPr>
          <a:xfrm>
            <a:off x="3280775" y="599950"/>
            <a:ext cx="5744700" cy="35757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C0CAFC"/>
              </a:buClr>
              <a:buSzPts val="2000"/>
              <a:buFont typeface="Raleway"/>
              <a:buChar char="●"/>
            </a:pPr>
            <a:r>
              <a:rPr lang="en" sz="2000"/>
              <a:t>Figma</a:t>
            </a:r>
            <a:endParaRPr sz="2000"/>
          </a:p>
          <a:p>
            <a:pPr indent="-355600" lvl="0" marL="457200" marR="0" rtl="0" algn="l">
              <a:lnSpc>
                <a:spcPct val="100000"/>
              </a:lnSpc>
              <a:spcBef>
                <a:spcPts val="0"/>
              </a:spcBef>
              <a:spcAft>
                <a:spcPts val="0"/>
              </a:spcAft>
              <a:buSzPts val="2000"/>
              <a:buChar char="●"/>
            </a:pPr>
            <a:r>
              <a:rPr lang="en" sz="2000"/>
              <a:t>What helped: </a:t>
            </a:r>
            <a:endParaRPr sz="2000"/>
          </a:p>
          <a:p>
            <a:pPr indent="-355600" lvl="1" marL="914400" marR="0" rtl="0" algn="l">
              <a:lnSpc>
                <a:spcPct val="100000"/>
              </a:lnSpc>
              <a:spcBef>
                <a:spcPts val="0"/>
              </a:spcBef>
              <a:spcAft>
                <a:spcPts val="0"/>
              </a:spcAft>
              <a:buSzPts val="2000"/>
              <a:buChar char="○"/>
            </a:pPr>
            <a:r>
              <a:rPr lang="en" sz="2000"/>
              <a:t>We were able to collaborate on the design in real time</a:t>
            </a:r>
            <a:endParaRPr sz="2000"/>
          </a:p>
          <a:p>
            <a:pPr indent="-355600" lvl="1" marL="914400" marR="0" rtl="0" algn="l">
              <a:lnSpc>
                <a:spcPct val="100000"/>
              </a:lnSpc>
              <a:spcBef>
                <a:spcPts val="0"/>
              </a:spcBef>
              <a:spcAft>
                <a:spcPts val="0"/>
              </a:spcAft>
              <a:buSzPts val="2000"/>
              <a:buChar char="○"/>
            </a:pPr>
            <a:r>
              <a:rPr lang="en" sz="2000"/>
              <a:t>It was easy to change colors and add effects to images</a:t>
            </a:r>
            <a:endParaRPr sz="2000"/>
          </a:p>
          <a:p>
            <a:pPr indent="-355600" lvl="0" marL="457200" marR="0" rtl="0" algn="l">
              <a:lnSpc>
                <a:spcPct val="100000"/>
              </a:lnSpc>
              <a:spcBef>
                <a:spcPts val="0"/>
              </a:spcBef>
              <a:spcAft>
                <a:spcPts val="0"/>
              </a:spcAft>
              <a:buSzPts val="2000"/>
              <a:buChar char="●"/>
            </a:pPr>
            <a:r>
              <a:rPr lang="en" sz="2000"/>
              <a:t>What didn’t help:</a:t>
            </a:r>
            <a:endParaRPr sz="2000"/>
          </a:p>
          <a:p>
            <a:pPr indent="-355600" lvl="1" marL="914400" marR="0" rtl="0" algn="l">
              <a:lnSpc>
                <a:spcPct val="100000"/>
              </a:lnSpc>
              <a:spcBef>
                <a:spcPts val="0"/>
              </a:spcBef>
              <a:spcAft>
                <a:spcPts val="0"/>
              </a:spcAft>
              <a:buSzPts val="2000"/>
              <a:buChar char="○"/>
            </a:pPr>
            <a:r>
              <a:rPr lang="en" sz="2000"/>
              <a:t>Interface wasn’t intuitive</a:t>
            </a:r>
            <a:endParaRPr sz="2000"/>
          </a:p>
          <a:p>
            <a:pPr indent="-355600" lvl="1" marL="914400" marR="0" rtl="0" algn="l">
              <a:lnSpc>
                <a:spcPct val="100000"/>
              </a:lnSpc>
              <a:spcBef>
                <a:spcPts val="0"/>
              </a:spcBef>
              <a:spcAft>
                <a:spcPts val="0"/>
              </a:spcAft>
              <a:buSzPts val="2000"/>
              <a:buChar char="○"/>
            </a:pPr>
            <a:r>
              <a:rPr lang="en" sz="2000"/>
              <a:t>Sometimes hard to move elements around</a:t>
            </a:r>
            <a:endParaRPr sz="2000"/>
          </a:p>
          <a:p>
            <a:pPr indent="-355600" lvl="1" marL="914400" marR="0" rtl="0" algn="l">
              <a:lnSpc>
                <a:spcPct val="100000"/>
              </a:lnSpc>
              <a:spcBef>
                <a:spcPts val="0"/>
              </a:spcBef>
              <a:spcAft>
                <a:spcPts val="0"/>
              </a:spcAft>
              <a:buSzPts val="2000"/>
              <a:buChar char="○"/>
            </a:pPr>
            <a:r>
              <a:rPr lang="en" sz="2000"/>
              <a:t>Would’ve like pre-made/pre-sized elements to insert</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4"/>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Mission/</a:t>
            </a:r>
            <a:endParaRPr/>
          </a:p>
          <a:p>
            <a:pPr indent="0" lvl="0" marL="0" rtl="0" algn="l">
              <a:spcBef>
                <a:spcPts val="0"/>
              </a:spcBef>
              <a:spcAft>
                <a:spcPts val="0"/>
              </a:spcAft>
              <a:buNone/>
            </a:pPr>
            <a:r>
              <a:rPr lang="en"/>
              <a:t>Value Proposition</a:t>
            </a:r>
            <a:endParaRPr/>
          </a:p>
        </p:txBody>
      </p:sp>
      <p:sp>
        <p:nvSpPr>
          <p:cNvPr id="113" name="Google Shape;113;p14"/>
          <p:cNvSpPr txBox="1"/>
          <p:nvPr>
            <p:ph idx="1" type="body"/>
          </p:nvPr>
        </p:nvSpPr>
        <p:spPr>
          <a:xfrm>
            <a:off x="4112850" y="352200"/>
            <a:ext cx="4016100" cy="3575700"/>
          </a:xfrm>
          <a:prstGeom prst="rect">
            <a:avLst/>
          </a:prstGeom>
        </p:spPr>
        <p:txBody>
          <a:bodyPr anchorCtr="0" anchor="t" bIns="91425" lIns="91425" spcFirstLastPara="1" rIns="91425" wrap="square" tIns="91425">
            <a:noAutofit/>
          </a:bodyPr>
          <a:lstStyle/>
          <a:p>
            <a:pPr indent="-368300" lvl="0" marL="457200" rtl="0" algn="l">
              <a:lnSpc>
                <a:spcPct val="150000"/>
              </a:lnSpc>
              <a:spcBef>
                <a:spcPts val="600"/>
              </a:spcBef>
              <a:spcAft>
                <a:spcPts val="0"/>
              </a:spcAft>
              <a:buSzPts val="2200"/>
              <a:buChar char="●"/>
            </a:pPr>
            <a:r>
              <a:rPr lang="en"/>
              <a:t>“Make voice interaction work for you!” </a:t>
            </a:r>
            <a:endParaRPr/>
          </a:p>
          <a:p>
            <a:pPr indent="-368300" lvl="0" marL="457200" rtl="0" algn="l">
              <a:lnSpc>
                <a:spcPct val="150000"/>
              </a:lnSpc>
              <a:spcBef>
                <a:spcPts val="0"/>
              </a:spcBef>
              <a:spcAft>
                <a:spcPts val="0"/>
              </a:spcAft>
              <a:buSzPts val="2200"/>
              <a:buChar char="●"/>
            </a:pPr>
            <a:r>
              <a:rPr lang="en"/>
              <a:t>Make voice interaction easier to manage, track, and customize</a:t>
            </a:r>
            <a:endParaRPr/>
          </a:p>
          <a:p>
            <a:pPr indent="-368300" lvl="0" marL="457200" rtl="0" algn="l">
              <a:lnSpc>
                <a:spcPct val="150000"/>
              </a:lnSpc>
              <a:spcBef>
                <a:spcPts val="0"/>
              </a:spcBef>
              <a:spcAft>
                <a:spcPts val="0"/>
              </a:spcAft>
              <a:buSzPts val="2200"/>
              <a:buChar char="●"/>
            </a:pPr>
            <a:r>
              <a:rPr lang="en"/>
              <a:t>Help guests communicate properly with others’ voice assistants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Prototype Overview</a:t>
            </a:r>
            <a:endParaRPr/>
          </a:p>
        </p:txBody>
      </p:sp>
      <p:sp>
        <p:nvSpPr>
          <p:cNvPr id="224" name="Google Shape;224;p32"/>
          <p:cNvSpPr txBox="1"/>
          <p:nvPr>
            <p:ph idx="1" type="body"/>
          </p:nvPr>
        </p:nvSpPr>
        <p:spPr>
          <a:xfrm>
            <a:off x="3346650" y="599950"/>
            <a:ext cx="5533800" cy="35757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C0CAFC"/>
              </a:buClr>
              <a:buSzPts val="2000"/>
              <a:buFont typeface="Raleway"/>
              <a:buChar char="●"/>
            </a:pPr>
            <a:r>
              <a:rPr lang="en" sz="2000"/>
              <a:t>Adobe XD</a:t>
            </a:r>
            <a:endParaRPr sz="2000"/>
          </a:p>
          <a:p>
            <a:pPr indent="-355600" lvl="0" marL="457200" marR="0" rtl="0" algn="l">
              <a:lnSpc>
                <a:spcPct val="100000"/>
              </a:lnSpc>
              <a:spcBef>
                <a:spcPts val="0"/>
              </a:spcBef>
              <a:spcAft>
                <a:spcPts val="0"/>
              </a:spcAft>
              <a:buSzPts val="2000"/>
              <a:buChar char="●"/>
            </a:pPr>
            <a:r>
              <a:rPr lang="en" sz="2000"/>
              <a:t>What helped:</a:t>
            </a:r>
            <a:endParaRPr sz="2000"/>
          </a:p>
          <a:p>
            <a:pPr indent="-355600" lvl="1" marL="914400" marR="0" rtl="0" algn="l">
              <a:lnSpc>
                <a:spcPct val="100000"/>
              </a:lnSpc>
              <a:spcBef>
                <a:spcPts val="0"/>
              </a:spcBef>
              <a:spcAft>
                <a:spcPts val="0"/>
              </a:spcAft>
              <a:buSzPts val="2000"/>
              <a:buChar char="○"/>
            </a:pPr>
            <a:r>
              <a:rPr lang="en" sz="2000"/>
              <a:t>Easy to link from a button to the next screen</a:t>
            </a:r>
            <a:endParaRPr sz="2000"/>
          </a:p>
          <a:p>
            <a:pPr indent="-355600" lvl="1" marL="914400" marR="0" rtl="0" algn="l">
              <a:lnSpc>
                <a:spcPct val="100000"/>
              </a:lnSpc>
              <a:spcBef>
                <a:spcPts val="0"/>
              </a:spcBef>
              <a:spcAft>
                <a:spcPts val="0"/>
              </a:spcAft>
              <a:buSzPts val="2000"/>
              <a:buChar char="○"/>
            </a:pPr>
            <a:r>
              <a:rPr lang="en" sz="2000"/>
              <a:t>Easy to share</a:t>
            </a:r>
            <a:endParaRPr sz="2000"/>
          </a:p>
          <a:p>
            <a:pPr indent="-355600" lvl="1" marL="914400" marR="0" rtl="0" algn="l">
              <a:lnSpc>
                <a:spcPct val="100000"/>
              </a:lnSpc>
              <a:spcBef>
                <a:spcPts val="0"/>
              </a:spcBef>
              <a:spcAft>
                <a:spcPts val="0"/>
              </a:spcAft>
              <a:buSzPts val="2000"/>
              <a:buChar char="○"/>
            </a:pPr>
            <a:r>
              <a:rPr lang="en" sz="2000"/>
              <a:t>Voice-interactive feature</a:t>
            </a:r>
            <a:endParaRPr sz="2000"/>
          </a:p>
          <a:p>
            <a:pPr indent="-355600" lvl="0" marL="457200" marR="0" rtl="0" algn="l">
              <a:lnSpc>
                <a:spcPct val="100000"/>
              </a:lnSpc>
              <a:spcBef>
                <a:spcPts val="0"/>
              </a:spcBef>
              <a:spcAft>
                <a:spcPts val="0"/>
              </a:spcAft>
              <a:buSzPts val="2000"/>
              <a:buChar char="●"/>
            </a:pPr>
            <a:r>
              <a:rPr lang="en" sz="2000"/>
              <a:t>What didn’t help:</a:t>
            </a:r>
            <a:endParaRPr sz="2000"/>
          </a:p>
          <a:p>
            <a:pPr indent="-355600" lvl="1" marL="914400" marR="0" rtl="0" algn="l">
              <a:lnSpc>
                <a:spcPct val="100000"/>
              </a:lnSpc>
              <a:spcBef>
                <a:spcPts val="0"/>
              </a:spcBef>
              <a:spcAft>
                <a:spcPts val="0"/>
              </a:spcAft>
              <a:buSzPts val="2000"/>
              <a:buChar char="○"/>
            </a:pPr>
            <a:r>
              <a:rPr lang="en" sz="2000"/>
              <a:t>Had to add transparent boxes (invisible buttons) to have multiple voice triggers for one screen</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230" name="Google Shape;230;p33"/>
          <p:cNvSpPr txBox="1"/>
          <p:nvPr>
            <p:ph idx="1" type="body"/>
          </p:nvPr>
        </p:nvSpPr>
        <p:spPr>
          <a:xfrm>
            <a:off x="3280775" y="599950"/>
            <a:ext cx="5494200" cy="42750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sz="2000"/>
              <a:t>We had six tasks for our low-fi usability testing and had to narrow them down to three.</a:t>
            </a:r>
            <a:endParaRPr sz="2000"/>
          </a:p>
          <a:p>
            <a:pPr indent="-355600" lvl="0" marL="457200" marR="0" rtl="0" algn="l">
              <a:lnSpc>
                <a:spcPct val="100000"/>
              </a:lnSpc>
              <a:spcBef>
                <a:spcPts val="0"/>
              </a:spcBef>
              <a:spcAft>
                <a:spcPts val="0"/>
              </a:spcAft>
              <a:buSzPts val="2000"/>
              <a:buChar char="●"/>
            </a:pPr>
            <a:r>
              <a:rPr lang="en" sz="2000"/>
              <a:t>Left out “Call a Lyft” task (thought it was too simple)</a:t>
            </a:r>
            <a:endParaRPr sz="2000"/>
          </a:p>
          <a:p>
            <a:pPr indent="-355600" lvl="0" marL="457200" marR="0" rtl="0" algn="l">
              <a:lnSpc>
                <a:spcPct val="100000"/>
              </a:lnSpc>
              <a:spcBef>
                <a:spcPts val="0"/>
              </a:spcBef>
              <a:spcAft>
                <a:spcPts val="0"/>
              </a:spcAft>
              <a:buSzPts val="2000"/>
              <a:buChar char="●"/>
            </a:pPr>
            <a:r>
              <a:rPr lang="en" sz="2000"/>
              <a:t>Left out “Look up daily usage task” (thought other tasks would be better to put in our medium-fi prototype)</a:t>
            </a:r>
            <a:endParaRPr sz="2000"/>
          </a:p>
          <a:p>
            <a:pPr indent="-355600" lvl="0" marL="457200" marR="0" rtl="0" algn="l">
              <a:lnSpc>
                <a:spcPct val="100000"/>
              </a:lnSpc>
              <a:spcBef>
                <a:spcPts val="0"/>
              </a:spcBef>
              <a:spcAft>
                <a:spcPts val="0"/>
              </a:spcAft>
              <a:buSzPts val="2000"/>
              <a:buChar char="●"/>
            </a:pPr>
            <a:r>
              <a:rPr lang="en" sz="2000"/>
              <a:t>Left out “Add Garage Google” task (thought it was too complex to show in this prototype)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Wizard of Oz</a:t>
            </a:r>
            <a:endParaRPr/>
          </a:p>
        </p:txBody>
      </p:sp>
      <p:sp>
        <p:nvSpPr>
          <p:cNvPr id="236" name="Google Shape;236;p34"/>
          <p:cNvSpPr txBox="1"/>
          <p:nvPr>
            <p:ph idx="1" type="body"/>
          </p:nvPr>
        </p:nvSpPr>
        <p:spPr>
          <a:xfrm>
            <a:off x="3280775" y="599950"/>
            <a:ext cx="5494200" cy="42750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sz="2000"/>
              <a:t>Voice: responses to voice are simulated</a:t>
            </a:r>
            <a:endParaRPr sz="2000"/>
          </a:p>
          <a:p>
            <a:pPr indent="-355600" lvl="0" marL="457200" marR="0" rtl="0" algn="l">
              <a:lnSpc>
                <a:spcPct val="100000"/>
              </a:lnSpc>
              <a:spcBef>
                <a:spcPts val="0"/>
              </a:spcBef>
              <a:spcAft>
                <a:spcPts val="0"/>
              </a:spcAft>
              <a:buSzPts val="2000"/>
              <a:buChar char="●"/>
            </a:pPr>
            <a:r>
              <a:rPr lang="en" sz="2000"/>
              <a:t>Task 2:</a:t>
            </a:r>
            <a:endParaRPr sz="2000"/>
          </a:p>
          <a:p>
            <a:pPr indent="-355600" lvl="1" marL="914400" marR="0" rtl="0" algn="l">
              <a:lnSpc>
                <a:spcPct val="100000"/>
              </a:lnSpc>
              <a:spcBef>
                <a:spcPts val="0"/>
              </a:spcBef>
              <a:spcAft>
                <a:spcPts val="0"/>
              </a:spcAft>
              <a:buSzPts val="2000"/>
              <a:buChar char="○"/>
            </a:pPr>
            <a:r>
              <a:rPr lang="en" sz="2000"/>
              <a:t>Old and new commands field get filled with example commands</a:t>
            </a:r>
            <a:endParaRPr sz="2000"/>
          </a:p>
          <a:p>
            <a:pPr indent="-355600" lvl="0" marL="457200" marR="0" rtl="0" algn="l">
              <a:lnSpc>
                <a:spcPct val="100000"/>
              </a:lnSpc>
              <a:spcBef>
                <a:spcPts val="0"/>
              </a:spcBef>
              <a:spcAft>
                <a:spcPts val="0"/>
              </a:spcAft>
              <a:buSzPts val="2000"/>
              <a:buChar char="●"/>
            </a:pPr>
            <a:r>
              <a:rPr lang="en" sz="2000"/>
              <a:t>Task 1: </a:t>
            </a:r>
            <a:endParaRPr sz="2000"/>
          </a:p>
          <a:p>
            <a:pPr indent="-355600" lvl="1" marL="914400" marR="0" rtl="0" algn="l">
              <a:lnSpc>
                <a:spcPct val="100000"/>
              </a:lnSpc>
              <a:spcBef>
                <a:spcPts val="0"/>
              </a:spcBef>
              <a:spcAft>
                <a:spcPts val="0"/>
              </a:spcAft>
              <a:buSzPts val="2000"/>
              <a:buChar char="○"/>
            </a:pPr>
            <a:r>
              <a:rPr lang="en" sz="2000"/>
              <a:t>After clicking on contact, the app shows that you’ve sent a text to this person</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5"/>
          <p:cNvSpPr txBox="1"/>
          <p:nvPr>
            <p:ph type="title"/>
          </p:nvPr>
        </p:nvSpPr>
        <p:spPr>
          <a:xfrm>
            <a:off x="1101500" y="1048150"/>
            <a:ext cx="2001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Hard-Coded Features</a:t>
            </a:r>
            <a:endParaRPr/>
          </a:p>
        </p:txBody>
      </p:sp>
      <p:sp>
        <p:nvSpPr>
          <p:cNvPr id="242" name="Google Shape;242;p35"/>
          <p:cNvSpPr txBox="1"/>
          <p:nvPr>
            <p:ph idx="1" type="body"/>
          </p:nvPr>
        </p:nvSpPr>
        <p:spPr>
          <a:xfrm>
            <a:off x="3280775" y="599950"/>
            <a:ext cx="5494200" cy="42750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sz="2000"/>
              <a:t>This week’s usage on main screen (to show a week’s usage stats)</a:t>
            </a:r>
            <a:endParaRPr sz="2000"/>
          </a:p>
          <a:p>
            <a:pPr indent="-355600" lvl="0" marL="457200" marR="0" rtl="0" algn="l">
              <a:lnSpc>
                <a:spcPct val="100000"/>
              </a:lnSpc>
              <a:spcBef>
                <a:spcPts val="0"/>
              </a:spcBef>
              <a:spcAft>
                <a:spcPts val="0"/>
              </a:spcAft>
              <a:buSzPts val="2000"/>
              <a:buChar char="●"/>
            </a:pPr>
            <a:r>
              <a:rPr lang="en" sz="2000"/>
              <a:t>Personalized commands (to show an example of what typical commands would look like)</a:t>
            </a:r>
            <a:endParaRPr sz="2000"/>
          </a:p>
          <a:p>
            <a:pPr indent="-355600" lvl="0" marL="457200" marR="0" rtl="0" algn="l">
              <a:lnSpc>
                <a:spcPct val="100000"/>
              </a:lnSpc>
              <a:spcBef>
                <a:spcPts val="0"/>
              </a:spcBef>
              <a:spcAft>
                <a:spcPts val="0"/>
              </a:spcAft>
              <a:buSzPts val="2000"/>
              <a:buChar char="●"/>
            </a:pPr>
            <a:r>
              <a:rPr lang="en" sz="2000"/>
              <a:t>Device list (so it would look like the person has devices)</a:t>
            </a:r>
            <a:endParaRPr sz="2000"/>
          </a:p>
          <a:p>
            <a:pPr indent="-355600" lvl="0" marL="457200" marR="0" rtl="0" algn="l">
              <a:lnSpc>
                <a:spcPct val="100000"/>
              </a:lnSpc>
              <a:spcBef>
                <a:spcPts val="0"/>
              </a:spcBef>
              <a:spcAft>
                <a:spcPts val="0"/>
              </a:spcAft>
              <a:buSzPts val="2000"/>
              <a:buChar char="●"/>
            </a:pPr>
            <a:r>
              <a:rPr lang="en" sz="2000"/>
              <a:t>Old &amp; new command fields (to show an example of a command pair)</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1101500" y="1048150"/>
            <a:ext cx="2001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a:t>
            </a:r>
            <a:r>
              <a:rPr lang="en"/>
              <a:t>Hard-Coded Features</a:t>
            </a:r>
            <a:endParaRPr/>
          </a:p>
        </p:txBody>
      </p:sp>
      <p:sp>
        <p:nvSpPr>
          <p:cNvPr id="248" name="Google Shape;248;p36"/>
          <p:cNvSpPr txBox="1"/>
          <p:nvPr>
            <p:ph idx="1" type="body"/>
          </p:nvPr>
        </p:nvSpPr>
        <p:spPr>
          <a:xfrm>
            <a:off x="3280775" y="599950"/>
            <a:ext cx="5494200" cy="42750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solidFill>
                  <a:schemeClr val="dk1"/>
                </a:solidFill>
              </a:rPr>
              <a:t>Sharing History (to show what sharing history looks like)</a:t>
            </a:r>
            <a:endParaRPr sz="2000"/>
          </a:p>
          <a:p>
            <a:pPr indent="-355600" lvl="0" marL="457200" marR="0" rtl="0" algn="l">
              <a:lnSpc>
                <a:spcPct val="100000"/>
              </a:lnSpc>
              <a:spcBef>
                <a:spcPts val="0"/>
              </a:spcBef>
              <a:spcAft>
                <a:spcPts val="0"/>
              </a:spcAft>
              <a:buSzPts val="2000"/>
              <a:buChar char="●"/>
            </a:pPr>
            <a:r>
              <a:rPr lang="en" sz="2000"/>
              <a:t>Contact List (so user can continue to next screen)</a:t>
            </a:r>
            <a:endParaRPr sz="2000"/>
          </a:p>
          <a:p>
            <a:pPr indent="-355600" lvl="0" marL="457200" marR="0" rtl="0" algn="l">
              <a:lnSpc>
                <a:spcPct val="100000"/>
              </a:lnSpc>
              <a:spcBef>
                <a:spcPts val="0"/>
              </a:spcBef>
              <a:spcAft>
                <a:spcPts val="0"/>
              </a:spcAft>
              <a:buSzPts val="2000"/>
              <a:buChar char="●"/>
            </a:pPr>
            <a:r>
              <a:rPr lang="en" sz="2000"/>
              <a:t>List of recipes and related stats (to demonstrate the search for recipe history task)</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7"/>
          <p:cNvSpPr txBox="1"/>
          <p:nvPr>
            <p:ph type="title"/>
          </p:nvPr>
        </p:nvSpPr>
        <p:spPr>
          <a:xfrm>
            <a:off x="1101500" y="1048150"/>
            <a:ext cx="19158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Prototype Screenshots</a:t>
            </a:r>
            <a:endParaRPr/>
          </a:p>
        </p:txBody>
      </p:sp>
      <p:pic>
        <p:nvPicPr>
          <p:cNvPr id="254" name="Google Shape;254;p37"/>
          <p:cNvPicPr preferRelativeResize="0"/>
          <p:nvPr/>
        </p:nvPicPr>
        <p:blipFill>
          <a:blip r:embed="rId3">
            <a:alphaModFix/>
          </a:blip>
          <a:stretch>
            <a:fillRect/>
          </a:stretch>
        </p:blipFill>
        <p:spPr>
          <a:xfrm>
            <a:off x="3412275" y="12"/>
            <a:ext cx="2681800" cy="4760169"/>
          </a:xfrm>
          <a:prstGeom prst="rect">
            <a:avLst/>
          </a:prstGeom>
          <a:noFill/>
          <a:ln>
            <a:noFill/>
          </a:ln>
        </p:spPr>
      </p:pic>
      <p:pic>
        <p:nvPicPr>
          <p:cNvPr id="255" name="Google Shape;255;p37"/>
          <p:cNvPicPr preferRelativeResize="0"/>
          <p:nvPr/>
        </p:nvPicPr>
        <p:blipFill>
          <a:blip r:embed="rId4">
            <a:alphaModFix/>
          </a:blip>
          <a:stretch>
            <a:fillRect/>
          </a:stretch>
        </p:blipFill>
        <p:spPr>
          <a:xfrm>
            <a:off x="6287474" y="4300"/>
            <a:ext cx="2681801" cy="4751573"/>
          </a:xfrm>
          <a:prstGeom prst="rect">
            <a:avLst/>
          </a:prstGeom>
          <a:noFill/>
          <a:ln>
            <a:noFill/>
          </a:ln>
        </p:spPr>
      </p:pic>
      <p:sp>
        <p:nvSpPr>
          <p:cNvPr id="256" name="Google Shape;256;p37"/>
          <p:cNvSpPr txBox="1"/>
          <p:nvPr/>
        </p:nvSpPr>
        <p:spPr>
          <a:xfrm>
            <a:off x="4027925" y="4760175"/>
            <a:ext cx="14505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Home Page</a:t>
            </a:r>
            <a:endParaRPr/>
          </a:p>
        </p:txBody>
      </p:sp>
      <p:sp>
        <p:nvSpPr>
          <p:cNvPr id="257" name="Google Shape;257;p37"/>
          <p:cNvSpPr txBox="1"/>
          <p:nvPr/>
        </p:nvSpPr>
        <p:spPr>
          <a:xfrm>
            <a:off x="6903125" y="4760175"/>
            <a:ext cx="14505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Task 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1101500" y="1048150"/>
            <a:ext cx="19158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Prototype Screenshots</a:t>
            </a:r>
            <a:endParaRPr/>
          </a:p>
        </p:txBody>
      </p:sp>
      <p:pic>
        <p:nvPicPr>
          <p:cNvPr id="263" name="Google Shape;263;p38"/>
          <p:cNvPicPr preferRelativeResize="0"/>
          <p:nvPr/>
        </p:nvPicPr>
        <p:blipFill>
          <a:blip r:embed="rId3">
            <a:alphaModFix/>
          </a:blip>
          <a:stretch>
            <a:fillRect/>
          </a:stretch>
        </p:blipFill>
        <p:spPr>
          <a:xfrm>
            <a:off x="3169700" y="0"/>
            <a:ext cx="2724595" cy="4838701"/>
          </a:xfrm>
          <a:prstGeom prst="rect">
            <a:avLst/>
          </a:prstGeom>
          <a:noFill/>
          <a:ln>
            <a:noFill/>
          </a:ln>
        </p:spPr>
      </p:pic>
      <p:pic>
        <p:nvPicPr>
          <p:cNvPr id="264" name="Google Shape;264;p38"/>
          <p:cNvPicPr preferRelativeResize="0"/>
          <p:nvPr/>
        </p:nvPicPr>
        <p:blipFill>
          <a:blip r:embed="rId4">
            <a:alphaModFix/>
          </a:blip>
          <a:stretch>
            <a:fillRect/>
          </a:stretch>
        </p:blipFill>
        <p:spPr>
          <a:xfrm>
            <a:off x="6046695" y="0"/>
            <a:ext cx="2743828" cy="4838702"/>
          </a:xfrm>
          <a:prstGeom prst="rect">
            <a:avLst/>
          </a:prstGeom>
          <a:noFill/>
          <a:ln>
            <a:noFill/>
          </a:ln>
        </p:spPr>
      </p:pic>
      <p:sp>
        <p:nvSpPr>
          <p:cNvPr id="265" name="Google Shape;265;p38"/>
          <p:cNvSpPr txBox="1"/>
          <p:nvPr/>
        </p:nvSpPr>
        <p:spPr>
          <a:xfrm>
            <a:off x="4027925" y="4760175"/>
            <a:ext cx="14505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Task 2</a:t>
            </a:r>
            <a:endParaRPr/>
          </a:p>
        </p:txBody>
      </p:sp>
      <p:sp>
        <p:nvSpPr>
          <p:cNvPr id="266" name="Google Shape;266;p38"/>
          <p:cNvSpPr txBox="1"/>
          <p:nvPr/>
        </p:nvSpPr>
        <p:spPr>
          <a:xfrm>
            <a:off x="6746500" y="4760175"/>
            <a:ext cx="14505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Task 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5"/>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a:t>
            </a:r>
            <a:endParaRPr/>
          </a:p>
          <a:p>
            <a:pPr indent="0" lvl="0" marL="0" rtl="0" algn="l">
              <a:spcBef>
                <a:spcPts val="0"/>
              </a:spcBef>
              <a:spcAft>
                <a:spcPts val="0"/>
              </a:spcAft>
              <a:buNone/>
            </a:pPr>
            <a:r>
              <a:rPr lang="en"/>
              <a:t>Solution Overview</a:t>
            </a:r>
            <a:endParaRPr/>
          </a:p>
        </p:txBody>
      </p:sp>
      <p:sp>
        <p:nvSpPr>
          <p:cNvPr id="119" name="Google Shape;119;p15"/>
          <p:cNvSpPr txBox="1"/>
          <p:nvPr>
            <p:ph idx="1" type="body"/>
          </p:nvPr>
        </p:nvSpPr>
        <p:spPr>
          <a:xfrm>
            <a:off x="4112850" y="284650"/>
            <a:ext cx="4016100" cy="35757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600"/>
              </a:spcBef>
              <a:spcAft>
                <a:spcPts val="0"/>
              </a:spcAft>
              <a:buSzPts val="2000"/>
              <a:buChar char="●"/>
            </a:pPr>
            <a:r>
              <a:rPr lang="en" sz="2000"/>
              <a:t>People want to be flexible in how they interact with their smart devices</a:t>
            </a:r>
            <a:endParaRPr sz="2000"/>
          </a:p>
          <a:p>
            <a:pPr indent="-355600" lvl="0" marL="457200" rtl="0" algn="l">
              <a:lnSpc>
                <a:spcPct val="150000"/>
              </a:lnSpc>
              <a:spcBef>
                <a:spcPts val="0"/>
              </a:spcBef>
              <a:spcAft>
                <a:spcPts val="0"/>
              </a:spcAft>
              <a:buSzPts val="2000"/>
              <a:buChar char="●"/>
            </a:pPr>
            <a:r>
              <a:rPr lang="en" sz="2000"/>
              <a:t>Our app allows you to:</a:t>
            </a:r>
            <a:endParaRPr sz="2000"/>
          </a:p>
          <a:p>
            <a:pPr indent="-355600" lvl="1" marL="914400" rtl="0" algn="l">
              <a:lnSpc>
                <a:spcPct val="150000"/>
              </a:lnSpc>
              <a:spcBef>
                <a:spcPts val="0"/>
              </a:spcBef>
              <a:spcAft>
                <a:spcPts val="0"/>
              </a:spcAft>
              <a:buSzPts val="2000"/>
              <a:buChar char="○"/>
            </a:pPr>
            <a:r>
              <a:rPr lang="en" sz="2000"/>
              <a:t>Keep track of your devices</a:t>
            </a:r>
            <a:endParaRPr sz="2000"/>
          </a:p>
          <a:p>
            <a:pPr indent="-355600" lvl="1" marL="914400" rtl="0" algn="l">
              <a:lnSpc>
                <a:spcPct val="150000"/>
              </a:lnSpc>
              <a:spcBef>
                <a:spcPts val="0"/>
              </a:spcBef>
              <a:spcAft>
                <a:spcPts val="0"/>
              </a:spcAft>
              <a:buSzPts val="2000"/>
              <a:buChar char="○"/>
            </a:pPr>
            <a:r>
              <a:rPr lang="en" sz="2000"/>
              <a:t>Define your own commands</a:t>
            </a:r>
            <a:endParaRPr sz="2000"/>
          </a:p>
          <a:p>
            <a:pPr indent="-355600" lvl="1" marL="914400" rtl="0" algn="l">
              <a:lnSpc>
                <a:spcPct val="150000"/>
              </a:lnSpc>
              <a:spcBef>
                <a:spcPts val="0"/>
              </a:spcBef>
              <a:spcAft>
                <a:spcPts val="0"/>
              </a:spcAft>
              <a:buSzPts val="2000"/>
              <a:buChar char="○"/>
            </a:pPr>
            <a:r>
              <a:rPr lang="en" sz="2000"/>
              <a:t>Share information about your devices with others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6"/>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1: Share my commands (complex)</a:t>
            </a:r>
            <a:endParaRPr/>
          </a:p>
        </p:txBody>
      </p:sp>
      <p:sp>
        <p:nvSpPr>
          <p:cNvPr id="125" name="Google Shape;125;p16"/>
          <p:cNvSpPr txBox="1"/>
          <p:nvPr>
            <p:ph idx="1" type="body"/>
          </p:nvPr>
        </p:nvSpPr>
        <p:spPr>
          <a:xfrm>
            <a:off x="4112850" y="599950"/>
            <a:ext cx="4016100" cy="3575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Text your personalized commands list for the Living Room Alexa to someone named Rachel J</a:t>
            </a:r>
            <a:endParaRPr/>
          </a:p>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7"/>
          <p:cNvSpPr txBox="1"/>
          <p:nvPr>
            <p:ph type="title"/>
          </p:nvPr>
        </p:nvSpPr>
        <p:spPr>
          <a:xfrm>
            <a:off x="0" y="0"/>
            <a:ext cx="5470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Old Interface</a:t>
            </a:r>
            <a:endParaRPr/>
          </a:p>
        </p:txBody>
      </p:sp>
      <p:pic>
        <p:nvPicPr>
          <p:cNvPr id="131" name="Google Shape;131;p17"/>
          <p:cNvPicPr preferRelativeResize="0"/>
          <p:nvPr/>
        </p:nvPicPr>
        <p:blipFill rotWithShape="1">
          <a:blip r:embed="rId3">
            <a:alphaModFix/>
          </a:blip>
          <a:srcRect b="49340" l="1471" r="2943" t="3691"/>
          <a:stretch/>
        </p:blipFill>
        <p:spPr>
          <a:xfrm>
            <a:off x="0" y="723750"/>
            <a:ext cx="6086200" cy="2517500"/>
          </a:xfrm>
          <a:prstGeom prst="rect">
            <a:avLst/>
          </a:prstGeom>
          <a:noFill/>
          <a:ln>
            <a:noFill/>
          </a:ln>
        </p:spPr>
      </p:pic>
      <p:pic>
        <p:nvPicPr>
          <p:cNvPr id="132" name="Google Shape;132;p17"/>
          <p:cNvPicPr preferRelativeResize="0"/>
          <p:nvPr/>
        </p:nvPicPr>
        <p:blipFill rotWithShape="1">
          <a:blip r:embed="rId3">
            <a:alphaModFix/>
          </a:blip>
          <a:srcRect b="1778" l="1853" r="49631" t="50782"/>
          <a:stretch/>
        </p:blipFill>
        <p:spPr>
          <a:xfrm>
            <a:off x="6086200" y="723750"/>
            <a:ext cx="2786775" cy="2438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18"/>
          <p:cNvSpPr txBox="1"/>
          <p:nvPr>
            <p:ph type="title"/>
          </p:nvPr>
        </p:nvSpPr>
        <p:spPr>
          <a:xfrm>
            <a:off x="859125" y="1628950"/>
            <a:ext cx="21648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Interface</a:t>
            </a:r>
            <a:endParaRPr/>
          </a:p>
        </p:txBody>
      </p:sp>
      <p:pic>
        <p:nvPicPr>
          <p:cNvPr id="138" name="Google Shape;138;p18"/>
          <p:cNvPicPr preferRelativeResize="0"/>
          <p:nvPr/>
        </p:nvPicPr>
        <p:blipFill rotWithShape="1">
          <a:blip r:embed="rId3">
            <a:alphaModFix/>
          </a:blip>
          <a:srcRect b="12301" l="0" r="0" t="3039"/>
          <a:stretch/>
        </p:blipFill>
        <p:spPr>
          <a:xfrm>
            <a:off x="3353500" y="0"/>
            <a:ext cx="4291704"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0" y="0"/>
            <a:ext cx="5470500" cy="55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Medium-Fi Task Flow</a:t>
            </a:r>
            <a:endParaRPr/>
          </a:p>
        </p:txBody>
      </p:sp>
      <p:pic>
        <p:nvPicPr>
          <p:cNvPr id="144" name="Google Shape;144;p19"/>
          <p:cNvPicPr preferRelativeResize="0"/>
          <p:nvPr/>
        </p:nvPicPr>
        <p:blipFill>
          <a:blip r:embed="rId3">
            <a:alphaModFix/>
          </a:blip>
          <a:stretch>
            <a:fillRect/>
          </a:stretch>
        </p:blipFill>
        <p:spPr>
          <a:xfrm>
            <a:off x="152400" y="705900"/>
            <a:ext cx="8839200" cy="29581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Changes from Low-Fi Prototype</a:t>
            </a:r>
            <a:endParaRPr/>
          </a:p>
        </p:txBody>
      </p:sp>
      <p:sp>
        <p:nvSpPr>
          <p:cNvPr id="150" name="Google Shape;150;p20"/>
          <p:cNvSpPr txBox="1"/>
          <p:nvPr>
            <p:ph idx="1" type="body"/>
          </p:nvPr>
        </p:nvSpPr>
        <p:spPr>
          <a:xfrm>
            <a:off x="4112850" y="599950"/>
            <a:ext cx="4016100" cy="35757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AutoNum type="arabicPeriod"/>
            </a:pPr>
            <a:r>
              <a:rPr lang="en"/>
              <a:t>Put devices in a grid format</a:t>
            </a:r>
            <a:endParaRPr/>
          </a:p>
          <a:p>
            <a:pPr indent="-368300" lvl="0" marL="457200" rtl="0" algn="l">
              <a:spcBef>
                <a:spcPts val="0"/>
              </a:spcBef>
              <a:spcAft>
                <a:spcPts val="0"/>
              </a:spcAft>
              <a:buSzPts val="2200"/>
              <a:buAutoNum type="arabicPeriod"/>
            </a:pPr>
            <a:r>
              <a:rPr lang="en"/>
              <a:t>Added sharing history</a:t>
            </a:r>
            <a:endParaRPr/>
          </a:p>
          <a:p>
            <a:pPr indent="-368300" lvl="0" marL="457200" rtl="0" algn="l">
              <a:spcBef>
                <a:spcPts val="0"/>
              </a:spcBef>
              <a:spcAft>
                <a:spcPts val="0"/>
              </a:spcAft>
              <a:buSzPts val="2200"/>
              <a:buAutoNum type="arabicPeriod"/>
            </a:pPr>
            <a:r>
              <a:rPr lang="en"/>
              <a:t>Changed wording: Share My Commands to Share My Personalized Commands and Share Alexa Commands to Share Preinstalled Commands</a:t>
            </a:r>
            <a:endParaRPr/>
          </a:p>
          <a:p>
            <a:pPr indent="0" lvl="0" marL="0" rtl="0" algn="l">
              <a:spcBef>
                <a:spcPts val="600"/>
              </a:spcBef>
              <a:spcAft>
                <a:spcPts val="0"/>
              </a:spcAft>
              <a:buNone/>
            </a:pPr>
            <a:r>
              <a:rPr lang="en"/>
              <a:t>Why? Make choices more clear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1101500" y="1048150"/>
            <a:ext cx="1836300" cy="190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 2: Add a command (medium)</a:t>
            </a:r>
            <a:endParaRPr/>
          </a:p>
        </p:txBody>
      </p:sp>
      <p:sp>
        <p:nvSpPr>
          <p:cNvPr id="156" name="Google Shape;156;p21"/>
          <p:cNvSpPr txBox="1"/>
          <p:nvPr>
            <p:ph idx="1" type="body"/>
          </p:nvPr>
        </p:nvSpPr>
        <p:spPr>
          <a:xfrm>
            <a:off x="4112375" y="607375"/>
            <a:ext cx="3987300" cy="2898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Add a new personalized command to your Google Home, changing the command from "Google, turn on my Apple TV" to "Google, turn on my TV"</a:t>
            </a:r>
            <a:endParaRPr/>
          </a:p>
          <a:p>
            <a:pPr indent="0" lvl="0" marL="0" rtl="0" algn="l">
              <a:spcBef>
                <a:spcPts val="600"/>
              </a:spcBef>
              <a:spcAft>
                <a:spcPts val="0"/>
              </a:spcAft>
              <a:buNone/>
            </a:pPr>
            <a:r>
              <a:t/>
            </a:r>
            <a:endParaRPr/>
          </a:p>
          <a:p>
            <a:pPr indent="0" lvl="0" marL="0" rtl="0" algn="l">
              <a:spcBef>
                <a:spcPts val="600"/>
              </a:spcBef>
              <a:spcAft>
                <a:spcPts val="0"/>
              </a:spcAft>
              <a:buNone/>
            </a:pPr>
            <a:br>
              <a:rPr lang="en"/>
            </a:b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riz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